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64" r:id="rId3"/>
    <p:sldMasterId id="2147483665" r:id="rId4"/>
    <p:sldMasterId id="2147483666" r:id="rId5"/>
    <p:sldMasterId id="2147483667" r:id="rId6"/>
    <p:sldMasterId id="2147483668" r:id="rId7"/>
    <p:sldMasterId id="2147483669" r:id="rId8"/>
    <p:sldMasterId id="2147483670" r:id="rId9"/>
    <p:sldMasterId id="2147483671" r:id="rId10"/>
    <p:sldMasterId id="2147483672" r:id="rId11"/>
    <p:sldMasterId id="2147483673" r:id="rId12"/>
    <p:sldMasterId id="2147483806" r:id="rId13"/>
  </p:sldMasterIdLst>
  <p:notesMasterIdLst>
    <p:notesMasterId r:id="rId38"/>
  </p:notesMasterIdLst>
  <p:sldIdLst>
    <p:sldId id="256" r:id="rId14"/>
    <p:sldId id="276" r:id="rId15"/>
    <p:sldId id="268" r:id="rId16"/>
    <p:sldId id="261" r:id="rId17"/>
    <p:sldId id="258" r:id="rId18"/>
    <p:sldId id="259" r:id="rId19"/>
    <p:sldId id="262" r:id="rId20"/>
    <p:sldId id="267" r:id="rId21"/>
    <p:sldId id="277" r:id="rId22"/>
    <p:sldId id="260" r:id="rId23"/>
    <p:sldId id="257" r:id="rId24"/>
    <p:sldId id="271" r:id="rId25"/>
    <p:sldId id="265" r:id="rId26"/>
    <p:sldId id="264" r:id="rId27"/>
    <p:sldId id="273" r:id="rId28"/>
    <p:sldId id="278" r:id="rId29"/>
    <p:sldId id="263" r:id="rId30"/>
    <p:sldId id="266" r:id="rId31"/>
    <p:sldId id="270" r:id="rId32"/>
    <p:sldId id="272" r:id="rId33"/>
    <p:sldId id="269" r:id="rId34"/>
    <p:sldId id="274" r:id="rId35"/>
    <p:sldId id="275" r:id="rId36"/>
    <p:sldId id="279" r:id="rId37"/>
  </p:sldIdLst>
  <p:sldSz cx="12192000" cy="6858000"/>
  <p:notesSz cx="6858000" cy="9144000"/>
  <p:defaultTextStyle>
    <a:defPPr>
      <a:defRPr lang="zh-TW"/>
    </a:defPPr>
    <a:lvl1pPr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20" y="9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9D0F1-1971-40E2-A9A0-53083675B8A9}" type="datetimeFigureOut">
              <a:rPr lang="zh-CN" altLang="en-US" smtClean="0"/>
              <a:t>2016/7/26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99012-A2E5-4FB8-8F79-4787F9FC57AE}" type="slidenum">
              <a:rPr lang="zh-CN" altLang="en-US" smtClean="0"/>
              <a:t>‹#›</a:t>
            </a:fld>
            <a:endParaRPr lang="zh-CN" altLang="en-US"/>
          </a:p>
        </p:txBody>
      </p:sp>
    </p:spTree>
    <p:extLst>
      <p:ext uri="{BB962C8B-B14F-4D97-AF65-F5344CB8AC3E}">
        <p14:creationId xmlns:p14="http://schemas.microsoft.com/office/powerpoint/2010/main" val="2497780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23839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F74ACA-53ED-47CF-BD5A-9F77440D18D2}" type="datetimeFigureOut">
              <a:rPr lang="zh-TW" altLang="en-US"/>
              <a:pPr>
                <a:defRPr/>
              </a:pPr>
              <a:t>2016/7/26</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44A5790A-EA8F-444A-9ED5-29BEF2F8A1A2}" type="slidenum">
              <a:rPr lang="zh-TW" altLang="en-US"/>
              <a:pPr/>
              <a:t>‹#›</a:t>
            </a:fld>
            <a:endParaRPr lang="zh-TW" altLang="en-US"/>
          </a:p>
        </p:txBody>
      </p:sp>
    </p:spTree>
    <p:extLst>
      <p:ext uri="{BB962C8B-B14F-4D97-AF65-F5344CB8AC3E}">
        <p14:creationId xmlns:p14="http://schemas.microsoft.com/office/powerpoint/2010/main" val="2328629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42DAF5E-3FFB-490C-BDE1-9C271A11709F}" type="datetimeFigureOut">
              <a:rPr lang="zh-TW" altLang="en-US"/>
              <a:pPr>
                <a:defRPr/>
              </a:pPr>
              <a:t>2016/7/26</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FC78D1B9-E284-46BD-9503-7624203496C9}" type="slidenum">
              <a:rPr lang="zh-TW" altLang="en-US"/>
              <a:pPr/>
              <a:t>‹#›</a:t>
            </a:fld>
            <a:endParaRPr lang="zh-TW" altLang="en-US"/>
          </a:p>
        </p:txBody>
      </p:sp>
    </p:spTree>
    <p:extLst>
      <p:ext uri="{BB962C8B-B14F-4D97-AF65-F5344CB8AC3E}">
        <p14:creationId xmlns:p14="http://schemas.microsoft.com/office/powerpoint/2010/main" val="41551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A202BC6E-7EF1-4DFE-AEC1-14CD6DF6E4D9}" type="datetimeFigureOut">
              <a:rPr lang="zh-TW" altLang="en-US"/>
              <a:pPr>
                <a:defRPr/>
              </a:pPr>
              <a:t>2016/7/26</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34E95535-C044-42C9-A051-DD0C33CC3D61}" type="slidenum">
              <a:rPr lang="zh-TW" altLang="en-US"/>
              <a:pPr/>
              <a:t>‹#›</a:t>
            </a:fld>
            <a:endParaRPr lang="zh-TW" altLang="en-US"/>
          </a:p>
        </p:txBody>
      </p:sp>
    </p:spTree>
    <p:extLst>
      <p:ext uri="{BB962C8B-B14F-4D97-AF65-F5344CB8AC3E}">
        <p14:creationId xmlns:p14="http://schemas.microsoft.com/office/powerpoint/2010/main" val="370958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0FEA9E49-7DEF-4922-93BD-C0532FA87C8D}" type="datetimeFigureOut">
              <a:rPr lang="zh-TW" altLang="en-US"/>
              <a:pPr>
                <a:defRPr/>
              </a:pPr>
              <a:t>2016/7/26</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0AF6CF7E-A459-432B-B18E-998B46CEF9A2}" type="slidenum">
              <a:rPr lang="zh-TW" altLang="en-US"/>
              <a:pPr/>
              <a:t>‹#›</a:t>
            </a:fld>
            <a:endParaRPr lang="zh-TW" altLang="en-US"/>
          </a:p>
        </p:txBody>
      </p:sp>
    </p:spTree>
    <p:extLst>
      <p:ext uri="{BB962C8B-B14F-4D97-AF65-F5344CB8AC3E}">
        <p14:creationId xmlns:p14="http://schemas.microsoft.com/office/powerpoint/2010/main" val="671185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7F0E0E2-9ED8-450F-BA52-8D687A7D254C}" type="datetimeFigureOut">
              <a:rPr lang="zh-TW" altLang="en-US"/>
              <a:pPr>
                <a:defRPr/>
              </a:pPr>
              <a:t>2016/7/26</a:t>
            </a:fld>
            <a:endParaRPr lang="zh-TW"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9" name="灯片编号占位符 5"/>
          <p:cNvSpPr>
            <a:spLocks noGrp="1" noChangeArrowheads="1"/>
          </p:cNvSpPr>
          <p:nvPr>
            <p:ph type="sldNum" sz="quarter" idx="12"/>
          </p:nvPr>
        </p:nvSpPr>
        <p:spPr>
          <a:ln/>
        </p:spPr>
        <p:txBody>
          <a:bodyPr/>
          <a:lstStyle>
            <a:lvl1pPr>
              <a:defRPr/>
            </a:lvl1pPr>
          </a:lstStyle>
          <a:p>
            <a:fld id="{DC538160-2FC8-400C-9BE5-DB6C4D25C523}" type="slidenum">
              <a:rPr lang="zh-TW" altLang="en-US"/>
              <a:pPr/>
              <a:t>‹#›</a:t>
            </a:fld>
            <a:endParaRPr lang="zh-TW" altLang="en-US"/>
          </a:p>
        </p:txBody>
      </p:sp>
    </p:spTree>
    <p:extLst>
      <p:ext uri="{BB962C8B-B14F-4D97-AF65-F5344CB8AC3E}">
        <p14:creationId xmlns:p14="http://schemas.microsoft.com/office/powerpoint/2010/main" val="251444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FEA225C3-A7D6-4E91-96A6-0BCF3ADC6FA4}" type="datetimeFigureOut">
              <a:rPr lang="zh-TW" altLang="en-US"/>
              <a:pPr>
                <a:defRPr/>
              </a:pPr>
              <a:t>2016/7/26</a:t>
            </a:fld>
            <a:endParaRPr lang="zh-TW"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5" name="灯片编号占位符 5"/>
          <p:cNvSpPr>
            <a:spLocks noGrp="1" noChangeArrowheads="1"/>
          </p:cNvSpPr>
          <p:nvPr>
            <p:ph type="sldNum" sz="quarter" idx="12"/>
          </p:nvPr>
        </p:nvSpPr>
        <p:spPr>
          <a:ln/>
        </p:spPr>
        <p:txBody>
          <a:bodyPr/>
          <a:lstStyle>
            <a:lvl1pPr>
              <a:defRPr/>
            </a:lvl1pPr>
          </a:lstStyle>
          <a:p>
            <a:fld id="{FB803174-507C-486E-A03A-DAC52B8A3A6F}" type="slidenum">
              <a:rPr lang="zh-TW" altLang="en-US"/>
              <a:pPr/>
              <a:t>‹#›</a:t>
            </a:fld>
            <a:endParaRPr lang="zh-TW" altLang="en-US"/>
          </a:p>
        </p:txBody>
      </p:sp>
    </p:spTree>
    <p:extLst>
      <p:ext uri="{BB962C8B-B14F-4D97-AF65-F5344CB8AC3E}">
        <p14:creationId xmlns:p14="http://schemas.microsoft.com/office/powerpoint/2010/main" val="1570952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D0DC5E5-3C76-4737-B373-D5302FD80F52}" type="datetimeFigureOut">
              <a:rPr lang="zh-TW" altLang="en-US"/>
              <a:pPr>
                <a:defRPr/>
              </a:pPr>
              <a:t>2016/7/26</a:t>
            </a:fld>
            <a:endParaRPr lang="zh-TW"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4" name="灯片编号占位符 5"/>
          <p:cNvSpPr>
            <a:spLocks noGrp="1" noChangeArrowheads="1"/>
          </p:cNvSpPr>
          <p:nvPr>
            <p:ph type="sldNum" sz="quarter" idx="12"/>
          </p:nvPr>
        </p:nvSpPr>
        <p:spPr>
          <a:ln/>
        </p:spPr>
        <p:txBody>
          <a:bodyPr/>
          <a:lstStyle>
            <a:lvl1pPr>
              <a:defRPr/>
            </a:lvl1pPr>
          </a:lstStyle>
          <a:p>
            <a:fld id="{F7D1657B-4BA8-497A-B2D8-EE31D2C52087}" type="slidenum">
              <a:rPr lang="zh-TW" altLang="en-US"/>
              <a:pPr/>
              <a:t>‹#›</a:t>
            </a:fld>
            <a:endParaRPr lang="zh-TW" altLang="en-US"/>
          </a:p>
        </p:txBody>
      </p:sp>
    </p:spTree>
    <p:extLst>
      <p:ext uri="{BB962C8B-B14F-4D97-AF65-F5344CB8AC3E}">
        <p14:creationId xmlns:p14="http://schemas.microsoft.com/office/powerpoint/2010/main" val="393209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0882C7E-B11C-4BEA-A652-0E434FCFCED9}" type="datetimeFigureOut">
              <a:rPr lang="zh-TW" altLang="en-US"/>
              <a:pPr>
                <a:defRPr/>
              </a:pPr>
              <a:t>2016/7/26</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5FEB5681-40EC-4E47-B50C-3B2BD7D99F5A}" type="slidenum">
              <a:rPr lang="zh-TW" altLang="en-US"/>
              <a:pPr/>
              <a:t>‹#›</a:t>
            </a:fld>
            <a:endParaRPr lang="zh-TW" altLang="en-US"/>
          </a:p>
        </p:txBody>
      </p:sp>
    </p:spTree>
    <p:extLst>
      <p:ext uri="{BB962C8B-B14F-4D97-AF65-F5344CB8AC3E}">
        <p14:creationId xmlns:p14="http://schemas.microsoft.com/office/powerpoint/2010/main" val="3766912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6EFFB9EF-1B24-486B-89DA-C56D5C788C70}" type="datetimeFigureOut">
              <a:rPr lang="zh-TW" altLang="en-US"/>
              <a:pPr>
                <a:defRPr/>
              </a:pPr>
              <a:t>2016/7/26</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FA5C7D64-FCEA-4382-9FA2-21B573A68D91}" type="slidenum">
              <a:rPr lang="zh-TW" altLang="en-US"/>
              <a:pPr/>
              <a:t>‹#›</a:t>
            </a:fld>
            <a:endParaRPr lang="zh-TW" altLang="en-US"/>
          </a:p>
        </p:txBody>
      </p:sp>
    </p:spTree>
    <p:extLst>
      <p:ext uri="{BB962C8B-B14F-4D97-AF65-F5344CB8AC3E}">
        <p14:creationId xmlns:p14="http://schemas.microsoft.com/office/powerpoint/2010/main" val="3447398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746C915-C98B-40DC-9998-ABB6AB6E312C}" type="datetimeFigureOut">
              <a:rPr lang="zh-TW" altLang="en-US"/>
              <a:pPr>
                <a:defRPr/>
              </a:pPr>
              <a:t>2016/7/26</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1FAA892D-5385-42F9-86AA-DEA6EFBF417A}" type="slidenum">
              <a:rPr lang="zh-TW" altLang="en-US"/>
              <a:pPr/>
              <a:t>‹#›</a:t>
            </a:fld>
            <a:endParaRPr lang="zh-TW" altLang="en-US"/>
          </a:p>
        </p:txBody>
      </p:sp>
    </p:spTree>
    <p:extLst>
      <p:ext uri="{BB962C8B-B14F-4D97-AF65-F5344CB8AC3E}">
        <p14:creationId xmlns:p14="http://schemas.microsoft.com/office/powerpoint/2010/main" val="4251282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AF7E5B9-D2DD-4D88-A753-7C09A115C592}" type="datetimeFigureOut">
              <a:rPr lang="zh-TW" altLang="en-US"/>
              <a:pPr>
                <a:defRPr/>
              </a:pPr>
              <a:t>2016/7/26</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E3F08812-54BD-48D8-8A23-F646B97610B1}" type="slidenum">
              <a:rPr lang="zh-TW" altLang="en-US"/>
              <a:pPr/>
              <a:t>‹#›</a:t>
            </a:fld>
            <a:endParaRPr lang="zh-TW" altLang="en-US"/>
          </a:p>
        </p:txBody>
      </p:sp>
    </p:spTree>
    <p:extLst>
      <p:ext uri="{BB962C8B-B14F-4D97-AF65-F5344CB8AC3E}">
        <p14:creationId xmlns:p14="http://schemas.microsoft.com/office/powerpoint/2010/main" val="53719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671508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97439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09781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1562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72515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34203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628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55875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84427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01737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4244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98471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0663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15616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52901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6029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23716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453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9138308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888358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03852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21398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862344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60888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9589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4478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01247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275327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294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723514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388105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42309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64663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74983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51849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7147192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406084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20157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938673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4589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2786073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7323690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4870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403842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9590796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8021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18751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327532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6082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322132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073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680155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76914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866754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64600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924494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727986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9009733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998278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95798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2098913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38791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35790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768295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322804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2134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050488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028437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645841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31207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71227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5278337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7517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792254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343139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141089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29707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832548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134417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0452584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35449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911087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374265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8335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148999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820952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243011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64581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78519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666997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6820564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76053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439425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213053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7315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438873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818337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658175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125672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897265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074477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000996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542125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35189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934674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3962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251442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7519037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4448986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482821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6755758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559333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4122107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24274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411073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5479809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16746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029267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155849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351799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733116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974307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419954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25482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27946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57465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62619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58923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132813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82296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14763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6917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hyperlink" Target="http://chn.docer.com/works?userid=25324357" TargetMode="Externa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2051"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0E1AE4D9-1887-43CD-90C1-5CDFF2038F92}" type="datetimeFigureOut">
              <a:rPr lang="zh-TW" altLang="en-US"/>
              <a:pPr>
                <a:defRPr/>
              </a:pPr>
              <a:t>2016/7/26</a:t>
            </a:fld>
            <a:endParaRPr lang="zh-TW"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TW"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DDC30FC-75F9-4958-8076-23A14C2D9985}"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 b="39320"/>
          <a:stretch>
            <a:fillRect/>
          </a:stretch>
        </p:blipFill>
        <p:spPr bwMode="auto">
          <a:xfrm>
            <a:off x="0" y="0"/>
            <a:ext cx="12192000"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userDrawn="1"/>
        </p:nvSpPr>
        <p:spPr bwMode="auto">
          <a:xfrm>
            <a:off x="0" y="0"/>
            <a:ext cx="12192000" cy="4159250"/>
          </a:xfrm>
          <a:prstGeom prst="rect">
            <a:avLst/>
          </a:prstGeom>
          <a:solidFill>
            <a:srgbClr val="354B5E">
              <a:alpha val="79999"/>
            </a:srgbClr>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2052" name="矩形 8"/>
          <p:cNvSpPr>
            <a:spLocks noChangeArrowheads="1"/>
          </p:cNvSpPr>
          <p:nvPr userDrawn="1"/>
        </p:nvSpPr>
        <p:spPr bwMode="auto">
          <a:xfrm>
            <a:off x="0" y="4087813"/>
            <a:ext cx="12192000" cy="71437"/>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2053" name="圆角矩形 9"/>
          <p:cNvSpPr>
            <a:spLocks noChangeAspect="1" noChangeArrowheads="1"/>
          </p:cNvSpPr>
          <p:nvPr userDrawn="1"/>
        </p:nvSpPr>
        <p:spPr bwMode="auto">
          <a:xfrm>
            <a:off x="5556250" y="3586163"/>
            <a:ext cx="1079500" cy="1079500"/>
          </a:xfrm>
          <a:prstGeom prst="roundRect">
            <a:avLst>
              <a:gd name="adj" fmla="val 50000"/>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307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307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098" name="组合 6"/>
          <p:cNvGrpSpPr>
            <a:grpSpLocks/>
          </p:cNvGrpSpPr>
          <p:nvPr userDrawn="1"/>
        </p:nvGrpSpPr>
        <p:grpSpPr bwMode="auto">
          <a:xfrm>
            <a:off x="479425" y="692150"/>
            <a:ext cx="179388" cy="630238"/>
            <a:chOff x="0" y="0"/>
            <a:chExt cx="180000" cy="630000"/>
          </a:xfrm>
        </p:grpSpPr>
        <p:sp>
          <p:nvSpPr>
            <p:cNvPr id="3075"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3076"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3077"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4099"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4100"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userDrawn="1"/>
        </p:nvSpPr>
        <p:spPr bwMode="auto">
          <a:xfrm>
            <a:off x="0" y="0"/>
            <a:ext cx="12192000" cy="6858000"/>
          </a:xfrm>
          <a:prstGeom prst="rect">
            <a:avLst/>
          </a:prstGeom>
          <a:solidFill>
            <a:srgbClr val="354B5E">
              <a:alpha val="79999"/>
            </a:srgbClr>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4100" name="矩形 8"/>
          <p:cNvSpPr>
            <a:spLocks noChangeArrowheads="1"/>
          </p:cNvSpPr>
          <p:nvPr userDrawn="1"/>
        </p:nvSpPr>
        <p:spPr bwMode="auto">
          <a:xfrm>
            <a:off x="7872413" y="1809750"/>
            <a:ext cx="4319587" cy="3238500"/>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5125"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5126"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6" name="组合 6"/>
          <p:cNvGrpSpPr>
            <a:grpSpLocks/>
          </p:cNvGrpSpPr>
          <p:nvPr userDrawn="1"/>
        </p:nvGrpSpPr>
        <p:grpSpPr bwMode="auto">
          <a:xfrm>
            <a:off x="479425" y="692150"/>
            <a:ext cx="179388" cy="630238"/>
            <a:chOff x="0" y="0"/>
            <a:chExt cx="180000" cy="630000"/>
          </a:xfrm>
        </p:grpSpPr>
        <p:sp>
          <p:nvSpPr>
            <p:cNvPr id="5123"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5124"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5125"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6147"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6148"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7170" name="组合 6"/>
          <p:cNvGrpSpPr>
            <a:grpSpLocks/>
          </p:cNvGrpSpPr>
          <p:nvPr userDrawn="1"/>
        </p:nvGrpSpPr>
        <p:grpSpPr bwMode="auto">
          <a:xfrm>
            <a:off x="479425" y="692150"/>
            <a:ext cx="179388" cy="630238"/>
            <a:chOff x="0" y="0"/>
            <a:chExt cx="180000" cy="630000"/>
          </a:xfrm>
        </p:grpSpPr>
        <p:sp>
          <p:nvSpPr>
            <p:cNvPr id="6147"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6148"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6149"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6150" name="矩形 10"/>
          <p:cNvSpPr>
            <a:spLocks noChangeArrowheads="1"/>
          </p:cNvSpPr>
          <p:nvPr userDrawn="1"/>
        </p:nvSpPr>
        <p:spPr bwMode="auto">
          <a:xfrm>
            <a:off x="0" y="1997075"/>
            <a:ext cx="12192000" cy="2159000"/>
          </a:xfrm>
          <a:prstGeom prst="rect">
            <a:avLst/>
          </a:prstGeom>
          <a:solidFill>
            <a:srgbClr val="354B5E"/>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7172"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7173"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8195"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矩形 6"/>
          <p:cNvSpPr>
            <a:spLocks noChangeArrowheads="1"/>
          </p:cNvSpPr>
          <p:nvPr userDrawn="1"/>
        </p:nvSpPr>
        <p:spPr bwMode="auto">
          <a:xfrm>
            <a:off x="0" y="3429000"/>
            <a:ext cx="12192000" cy="71438"/>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9219"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9220"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42" name="组合 6"/>
          <p:cNvGrpSpPr>
            <a:grpSpLocks/>
          </p:cNvGrpSpPr>
          <p:nvPr userDrawn="1"/>
        </p:nvGrpSpPr>
        <p:grpSpPr bwMode="auto">
          <a:xfrm>
            <a:off x="479425" y="692150"/>
            <a:ext cx="179388" cy="630238"/>
            <a:chOff x="0" y="0"/>
            <a:chExt cx="180000" cy="630000"/>
          </a:xfrm>
        </p:grpSpPr>
        <p:sp>
          <p:nvSpPr>
            <p:cNvPr id="9219"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9220"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9221"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9222" name="矩形 10"/>
          <p:cNvSpPr>
            <a:spLocks noChangeArrowheads="1"/>
          </p:cNvSpPr>
          <p:nvPr userDrawn="1"/>
        </p:nvSpPr>
        <p:spPr bwMode="auto">
          <a:xfrm>
            <a:off x="7673975" y="2168525"/>
            <a:ext cx="4518025" cy="2520950"/>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0244"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0245"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1266" name="组合 6"/>
          <p:cNvGrpSpPr>
            <a:grpSpLocks/>
          </p:cNvGrpSpPr>
          <p:nvPr userDrawn="1"/>
        </p:nvGrpSpPr>
        <p:grpSpPr bwMode="auto">
          <a:xfrm rot="5400000">
            <a:off x="6006306" y="4104482"/>
            <a:ext cx="179387" cy="628650"/>
            <a:chOff x="0" y="0"/>
            <a:chExt cx="180000" cy="630000"/>
          </a:xfrm>
        </p:grpSpPr>
        <p:sp>
          <p:nvSpPr>
            <p:cNvPr id="10243" name="圆角矩形 7"/>
            <p:cNvSpPr>
              <a:spLocks noChangeArrowheads="1"/>
            </p:cNvSpPr>
            <p:nvPr userDrawn="1"/>
          </p:nvSpPr>
          <p:spPr bwMode="auto">
            <a:xfrm>
              <a:off x="0" y="1590"/>
              <a:ext cx="180000" cy="179773"/>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10244" name="圆角矩形 8"/>
            <p:cNvSpPr>
              <a:spLocks noChangeArrowheads="1"/>
            </p:cNvSpPr>
            <p:nvPr userDrawn="1"/>
          </p:nvSpPr>
          <p:spPr bwMode="auto">
            <a:xfrm>
              <a:off x="-1" y="224317"/>
              <a:ext cx="180000" cy="181364"/>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10245" name="圆角矩形 9"/>
            <p:cNvSpPr>
              <a:spLocks noChangeArrowheads="1"/>
            </p:cNvSpPr>
            <p:nvPr userDrawn="1"/>
          </p:nvSpPr>
          <p:spPr bwMode="auto">
            <a:xfrm>
              <a:off x="-1" y="451818"/>
              <a:ext cx="180000" cy="179772"/>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10246" name="矩形 10"/>
          <p:cNvSpPr>
            <a:spLocks noChangeArrowheads="1"/>
          </p:cNvSpPr>
          <p:nvPr userDrawn="1"/>
        </p:nvSpPr>
        <p:spPr bwMode="auto">
          <a:xfrm>
            <a:off x="839788" y="3429000"/>
            <a:ext cx="10512425" cy="71438"/>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126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126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2291"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矩形 6"/>
          <p:cNvSpPr>
            <a:spLocks noChangeArrowheads="1"/>
          </p:cNvSpPr>
          <p:nvPr userDrawn="1"/>
        </p:nvSpPr>
        <p:spPr bwMode="auto">
          <a:xfrm>
            <a:off x="0" y="0"/>
            <a:ext cx="12192000" cy="6858000"/>
          </a:xfrm>
          <a:prstGeom prst="rect">
            <a:avLst/>
          </a:prstGeom>
          <a:solidFill>
            <a:srgbClr val="354B5E"/>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2291" name="圆角矩形 7"/>
          <p:cNvSpPr>
            <a:spLocks noChangeArrowheads="1"/>
          </p:cNvSpPr>
          <p:nvPr userDrawn="1"/>
        </p:nvSpPr>
        <p:spPr bwMode="auto">
          <a:xfrm>
            <a:off x="3967163" y="2979738"/>
            <a:ext cx="4257675" cy="898525"/>
          </a:xfrm>
          <a:prstGeom prst="roundRect">
            <a:avLst>
              <a:gd name="adj" fmla="val 50000"/>
            </a:avLst>
          </a:prstGeom>
          <a:solidFill>
            <a:schemeClr val="accent2"/>
          </a:solidFill>
          <a:ln w="9525">
            <a:noFill/>
            <a:round/>
            <a:headEnd/>
            <a:tailEnd/>
          </a:ln>
        </p:spPr>
        <p:txBody>
          <a:bodyPr anchor="ctr"/>
          <a:lstStyle/>
          <a:p>
            <a:pPr algn="ctr" eaLnBrk="1" hangingPunct="1">
              <a:defRPr/>
            </a:pPr>
            <a:r>
              <a:rPr lang="en-US" sz="3200">
                <a:solidFill>
                  <a:srgbClr val="FFFFFF"/>
                </a:solidFill>
                <a:latin typeface="Segoe UI Light" pitchFamily="2" charset="0"/>
              </a:rPr>
              <a:t>MORE THAN PPT</a:t>
            </a:r>
            <a:endParaRPr lang="zh-CN" altLang="en-US" sz="3200">
              <a:solidFill>
                <a:srgbClr val="FFFFFF"/>
              </a:solidFill>
              <a:latin typeface="Segoe UI Light" pitchFamily="2" charset="0"/>
            </a:endParaRPr>
          </a:p>
        </p:txBody>
      </p:sp>
      <p:sp>
        <p:nvSpPr>
          <p:cNvPr id="12292" name="文本框 8"/>
          <p:cNvSpPr txBox="1">
            <a:spLocks noChangeArrowheads="1"/>
          </p:cNvSpPr>
          <p:nvPr userDrawn="1"/>
        </p:nvSpPr>
        <p:spPr bwMode="auto">
          <a:xfrm>
            <a:off x="5129213" y="4114800"/>
            <a:ext cx="1933575" cy="404813"/>
          </a:xfrm>
          <a:prstGeom prst="rect">
            <a:avLst/>
          </a:prstGeom>
          <a:noFill/>
          <a:ln w="9525">
            <a:noFill/>
            <a:miter lim="800000"/>
            <a:headEnd/>
            <a:tailEnd/>
          </a:ln>
        </p:spPr>
        <p:txBody>
          <a:bodyPr wrap="none">
            <a:spAutoFit/>
          </a:bodyPr>
          <a:lstStyle/>
          <a:p>
            <a:pPr algn="ctr" eaLnBrk="1" hangingPunct="1">
              <a:lnSpc>
                <a:spcPct val="125000"/>
              </a:lnSpc>
              <a:spcAft>
                <a:spcPts val="800"/>
              </a:spcAft>
              <a:defRPr/>
            </a:pPr>
            <a:r>
              <a:rPr lang="en-US">
                <a:solidFill>
                  <a:schemeClr val="bg1"/>
                </a:solidFill>
                <a:latin typeface="Segoe UI Light" pitchFamily="2" charset="0"/>
              </a:rPr>
              <a:t>@x-Studio Design</a:t>
            </a:r>
            <a:endParaRPr lang="zh-CN" altLang="en-US">
              <a:solidFill>
                <a:schemeClr val="bg1"/>
              </a:solidFill>
              <a:latin typeface="Segoe UI Light" pitchFamily="2" charset="0"/>
            </a:endParaRPr>
          </a:p>
        </p:txBody>
      </p:sp>
      <p:sp>
        <p:nvSpPr>
          <p:cNvPr id="12293" name="矩形 9">
            <a:hlinkClick r:id="rId14"/>
          </p:cNvPr>
          <p:cNvSpPr>
            <a:spLocks noChangeArrowheads="1"/>
          </p:cNvSpPr>
          <p:nvPr userDrawn="1"/>
        </p:nvSpPr>
        <p:spPr bwMode="auto">
          <a:xfrm>
            <a:off x="0" y="0"/>
            <a:ext cx="12192000" cy="6858000"/>
          </a:xfrm>
          <a:prstGeom prst="rect">
            <a:avLst/>
          </a:prstGeom>
          <a:noFill/>
          <a:ln w="9525">
            <a:noFill/>
            <a:miter lim="800000"/>
            <a:headEnd/>
            <a:tailEnd/>
          </a:ln>
        </p:spPr>
        <p:txBody>
          <a:bodyPr anchor="ctr"/>
          <a:lstStyle/>
          <a:p>
            <a:pPr algn="ctr" eaLnBrk="1" hangingPunct="1">
              <a:defRPr/>
            </a:pPr>
            <a:endParaRPr lang="zh-CN" altLang="en-US">
              <a:solidFill>
                <a:srgbClr val="FFFFFF"/>
              </a:solidFill>
            </a:endParaRPr>
          </a:p>
        </p:txBody>
      </p:sp>
      <p:sp>
        <p:nvSpPr>
          <p:cNvPr id="1331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331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buFontTx/>
              <a:buNone/>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buFontTx/>
                <a:buNone/>
              </a:pPr>
              <a:t>2016/7/26</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buFontTx/>
              <a:buNone/>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buFontTx/>
              <a:buNone/>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buFontTx/>
                <a:buNone/>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3035561584"/>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9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51.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oleObject" Target="../embeddings/oleObject2.bin"/><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3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6"/>
          <p:cNvSpPr>
            <a:spLocks noGrp="1"/>
          </p:cNvSpPr>
          <p:nvPr>
            <p:ph type="ctrTitle" idx="4294967295"/>
          </p:nvPr>
        </p:nvSpPr>
        <p:spPr>
          <a:xfrm>
            <a:off x="839788" y="827088"/>
            <a:ext cx="10512425" cy="1450975"/>
          </a:xfrm>
        </p:spPr>
        <p:txBody>
          <a:bodyPr anchor="b"/>
          <a:lstStyle/>
          <a:p>
            <a:pPr algn="ctr" eaLnBrk="1" hangingPunct="1"/>
            <a:r>
              <a:rPr lang="en-US" altLang="zh-CN" sz="6000" smtClean="0">
                <a:solidFill>
                  <a:schemeClr val="bg1"/>
                </a:solidFill>
              </a:rPr>
              <a:t>Business PowerPoint Template</a:t>
            </a:r>
            <a:endParaRPr lang="zh-CN" altLang="en-US" sz="6000" smtClean="0">
              <a:solidFill>
                <a:schemeClr val="bg1"/>
              </a:solidFill>
            </a:endParaRPr>
          </a:p>
        </p:txBody>
      </p:sp>
      <p:sp>
        <p:nvSpPr>
          <p:cNvPr id="14339" name="文本框 10"/>
          <p:cNvSpPr txBox="1">
            <a:spLocks noChangeArrowheads="1"/>
          </p:cNvSpPr>
          <p:nvPr/>
        </p:nvSpPr>
        <p:spPr bwMode="auto">
          <a:xfrm>
            <a:off x="4643438" y="4956175"/>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000">
                <a:solidFill>
                  <a:srgbClr val="354B5E"/>
                </a:solidFill>
              </a:rPr>
              <a:t>YOUR COMPANY NAME</a:t>
            </a:r>
            <a:endParaRPr lang="zh-CN" altLang="en-US" sz="2000">
              <a:solidFill>
                <a:srgbClr val="354B5E"/>
              </a:solidFill>
            </a:endParaRPr>
          </a:p>
        </p:txBody>
      </p:sp>
      <p:sp>
        <p:nvSpPr>
          <p:cNvPr id="14340" name="文本框 12"/>
          <p:cNvSpPr txBox="1">
            <a:spLocks noChangeArrowheads="1"/>
          </p:cNvSpPr>
          <p:nvPr/>
        </p:nvSpPr>
        <p:spPr bwMode="auto">
          <a:xfrm>
            <a:off x="839788" y="2393950"/>
            <a:ext cx="105124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chemeClr val="bg1"/>
                </a:solidFill>
              </a:rPr>
              <a:t>A designer can use default text to simulate what text would look like. It looks even better with you using this text. Whoever evaluates your text cannot evaluate the way you write. Your design looks awesome by the way.</a:t>
            </a:r>
            <a:endParaRPr lang="zh-CN" altLang="en-US" sz="1400">
              <a:solidFill>
                <a:schemeClr val="bg1"/>
              </a:solidFill>
            </a:endParaRPr>
          </a:p>
        </p:txBody>
      </p:sp>
      <p:sp>
        <p:nvSpPr>
          <p:cNvPr id="14341" name="Freeform 13"/>
          <p:cNvSpPr>
            <a:spLocks noChangeAspect="1"/>
          </p:cNvSpPr>
          <p:nvPr/>
        </p:nvSpPr>
        <p:spPr bwMode="auto">
          <a:xfrm>
            <a:off x="5735638" y="3887788"/>
            <a:ext cx="720725" cy="500062"/>
          </a:xfrm>
          <a:custGeom>
            <a:avLst/>
            <a:gdLst>
              <a:gd name="T0" fmla="*/ 368 w 369"/>
              <a:gd name="T1" fmla="*/ 13 h 256"/>
              <a:gd name="T2" fmla="*/ 366 w 369"/>
              <a:gd name="T3" fmla="*/ 9 h 256"/>
              <a:gd name="T4" fmla="*/ 363 w 369"/>
              <a:gd name="T5" fmla="*/ 5 h 256"/>
              <a:gd name="T6" fmla="*/ 359 w 369"/>
              <a:gd name="T7" fmla="*/ 2 h 256"/>
              <a:gd name="T8" fmla="*/ 356 w 369"/>
              <a:gd name="T9" fmla="*/ 1 h 256"/>
              <a:gd name="T10" fmla="*/ 351 w 369"/>
              <a:gd name="T11" fmla="*/ 0 h 256"/>
              <a:gd name="T12" fmla="*/ 239 w 369"/>
              <a:gd name="T13" fmla="*/ 0 h 256"/>
              <a:gd name="T14" fmla="*/ 234 w 369"/>
              <a:gd name="T15" fmla="*/ 1 h 256"/>
              <a:gd name="T16" fmla="*/ 229 w 369"/>
              <a:gd name="T17" fmla="*/ 3 h 256"/>
              <a:gd name="T18" fmla="*/ 226 w 369"/>
              <a:gd name="T19" fmla="*/ 6 h 256"/>
              <a:gd name="T20" fmla="*/ 223 w 369"/>
              <a:gd name="T21" fmla="*/ 10 h 256"/>
              <a:gd name="T22" fmla="*/ 194 w 369"/>
              <a:gd name="T23" fmla="*/ 68 h 256"/>
              <a:gd name="T24" fmla="*/ 46 w 369"/>
              <a:gd name="T25" fmla="*/ 36 h 256"/>
              <a:gd name="T26" fmla="*/ 179 w 369"/>
              <a:gd name="T27" fmla="*/ 77 h 256"/>
              <a:gd name="T28" fmla="*/ 146 w 369"/>
              <a:gd name="T29" fmla="*/ 10 h 256"/>
              <a:gd name="T30" fmla="*/ 143 w 369"/>
              <a:gd name="T31" fmla="*/ 6 h 256"/>
              <a:gd name="T32" fmla="*/ 140 w 369"/>
              <a:gd name="T33" fmla="*/ 3 h 256"/>
              <a:gd name="T34" fmla="*/ 135 w 369"/>
              <a:gd name="T35" fmla="*/ 1 h 256"/>
              <a:gd name="T36" fmla="*/ 130 w 369"/>
              <a:gd name="T37" fmla="*/ 0 h 256"/>
              <a:gd name="T38" fmla="*/ 17 w 369"/>
              <a:gd name="T39" fmla="*/ 0 h 256"/>
              <a:gd name="T40" fmla="*/ 13 w 369"/>
              <a:gd name="T41" fmla="*/ 1 h 256"/>
              <a:gd name="T42" fmla="*/ 10 w 369"/>
              <a:gd name="T43" fmla="*/ 2 h 256"/>
              <a:gd name="T44" fmla="*/ 6 w 369"/>
              <a:gd name="T45" fmla="*/ 5 h 256"/>
              <a:gd name="T46" fmla="*/ 3 w 369"/>
              <a:gd name="T47" fmla="*/ 9 h 256"/>
              <a:gd name="T48" fmla="*/ 1 w 369"/>
              <a:gd name="T49" fmla="*/ 13 h 256"/>
              <a:gd name="T50" fmla="*/ 0 w 369"/>
              <a:gd name="T51" fmla="*/ 18 h 256"/>
              <a:gd name="T52" fmla="*/ 0 w 369"/>
              <a:gd name="T53" fmla="*/ 22 h 256"/>
              <a:gd name="T54" fmla="*/ 2 w 369"/>
              <a:gd name="T55" fmla="*/ 26 h 256"/>
              <a:gd name="T56" fmla="*/ 120 w 369"/>
              <a:gd name="T57" fmla="*/ 254 h 256"/>
              <a:gd name="T58" fmla="*/ 125 w 369"/>
              <a:gd name="T59" fmla="*/ 256 h 256"/>
              <a:gd name="T60" fmla="*/ 130 w 369"/>
              <a:gd name="T61" fmla="*/ 256 h 256"/>
              <a:gd name="T62" fmla="*/ 134 w 369"/>
              <a:gd name="T63" fmla="*/ 255 h 256"/>
              <a:gd name="T64" fmla="*/ 184 w 369"/>
              <a:gd name="T65" fmla="*/ 165 h 256"/>
              <a:gd name="T66" fmla="*/ 217 w 369"/>
              <a:gd name="T67" fmla="*/ 100 h 256"/>
              <a:gd name="T68" fmla="*/ 241 w 369"/>
              <a:gd name="T69" fmla="*/ 199 h 256"/>
              <a:gd name="T70" fmla="*/ 224 w 369"/>
              <a:gd name="T71" fmla="*/ 245 h 256"/>
              <a:gd name="T72" fmla="*/ 235 w 369"/>
              <a:gd name="T73" fmla="*/ 255 h 256"/>
              <a:gd name="T74" fmla="*/ 241 w 369"/>
              <a:gd name="T75" fmla="*/ 256 h 256"/>
              <a:gd name="T76" fmla="*/ 246 w 369"/>
              <a:gd name="T77" fmla="*/ 255 h 256"/>
              <a:gd name="T78" fmla="*/ 257 w 369"/>
              <a:gd name="T79" fmla="*/ 245 h 256"/>
              <a:gd name="T80" fmla="*/ 368 w 369"/>
              <a:gd name="T81" fmla="*/ 24 h 256"/>
              <a:gd name="T82" fmla="*/ 369 w 369"/>
              <a:gd name="T83" fmla="*/ 19 h 2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9"/>
              <a:gd name="T127" fmla="*/ 0 h 256"/>
              <a:gd name="T128" fmla="*/ 369 w 369"/>
              <a:gd name="T129" fmla="*/ 256 h 2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9" h="256">
                <a:moveTo>
                  <a:pt x="369" y="17"/>
                </a:moveTo>
                <a:cubicBezTo>
                  <a:pt x="369" y="16"/>
                  <a:pt x="369" y="16"/>
                  <a:pt x="369" y="15"/>
                </a:cubicBezTo>
                <a:cubicBezTo>
                  <a:pt x="369" y="15"/>
                  <a:pt x="368" y="14"/>
                  <a:pt x="368" y="13"/>
                </a:cubicBezTo>
                <a:cubicBezTo>
                  <a:pt x="368" y="13"/>
                  <a:pt x="368" y="12"/>
                  <a:pt x="368" y="12"/>
                </a:cubicBezTo>
                <a:cubicBezTo>
                  <a:pt x="368" y="11"/>
                  <a:pt x="367" y="11"/>
                  <a:pt x="367" y="10"/>
                </a:cubicBezTo>
                <a:cubicBezTo>
                  <a:pt x="367" y="10"/>
                  <a:pt x="367" y="9"/>
                  <a:pt x="366" y="9"/>
                </a:cubicBezTo>
                <a:cubicBezTo>
                  <a:pt x="366" y="8"/>
                  <a:pt x="366" y="8"/>
                  <a:pt x="365" y="7"/>
                </a:cubicBezTo>
                <a:cubicBezTo>
                  <a:pt x="365" y="7"/>
                  <a:pt x="365" y="7"/>
                  <a:pt x="364" y="6"/>
                </a:cubicBezTo>
                <a:cubicBezTo>
                  <a:pt x="364" y="6"/>
                  <a:pt x="363" y="5"/>
                  <a:pt x="363" y="5"/>
                </a:cubicBezTo>
                <a:cubicBezTo>
                  <a:pt x="363" y="4"/>
                  <a:pt x="362" y="4"/>
                  <a:pt x="362" y="4"/>
                </a:cubicBezTo>
                <a:cubicBezTo>
                  <a:pt x="361" y="3"/>
                  <a:pt x="361" y="3"/>
                  <a:pt x="360" y="3"/>
                </a:cubicBezTo>
                <a:cubicBezTo>
                  <a:pt x="360" y="3"/>
                  <a:pt x="359" y="2"/>
                  <a:pt x="359" y="2"/>
                </a:cubicBezTo>
                <a:cubicBezTo>
                  <a:pt x="359" y="2"/>
                  <a:pt x="359" y="2"/>
                  <a:pt x="359" y="2"/>
                </a:cubicBezTo>
                <a:cubicBezTo>
                  <a:pt x="358" y="2"/>
                  <a:pt x="357" y="2"/>
                  <a:pt x="357" y="1"/>
                </a:cubicBezTo>
                <a:cubicBezTo>
                  <a:pt x="356" y="1"/>
                  <a:pt x="356" y="1"/>
                  <a:pt x="356" y="1"/>
                </a:cubicBezTo>
                <a:cubicBezTo>
                  <a:pt x="355" y="1"/>
                  <a:pt x="354" y="1"/>
                  <a:pt x="354" y="1"/>
                </a:cubicBezTo>
                <a:cubicBezTo>
                  <a:pt x="353" y="1"/>
                  <a:pt x="352" y="0"/>
                  <a:pt x="352" y="0"/>
                </a:cubicBezTo>
                <a:cubicBezTo>
                  <a:pt x="352" y="0"/>
                  <a:pt x="352" y="0"/>
                  <a:pt x="351" y="0"/>
                </a:cubicBezTo>
                <a:cubicBezTo>
                  <a:pt x="351" y="0"/>
                  <a:pt x="351" y="0"/>
                  <a:pt x="351" y="0"/>
                </a:cubicBezTo>
                <a:cubicBezTo>
                  <a:pt x="239" y="0"/>
                  <a:pt x="239" y="0"/>
                  <a:pt x="239" y="0"/>
                </a:cubicBezTo>
                <a:cubicBezTo>
                  <a:pt x="239" y="0"/>
                  <a:pt x="239" y="0"/>
                  <a:pt x="239" y="0"/>
                </a:cubicBezTo>
                <a:cubicBezTo>
                  <a:pt x="238" y="0"/>
                  <a:pt x="238" y="1"/>
                  <a:pt x="237" y="1"/>
                </a:cubicBezTo>
                <a:cubicBezTo>
                  <a:pt x="237" y="1"/>
                  <a:pt x="236" y="1"/>
                  <a:pt x="236" y="1"/>
                </a:cubicBezTo>
                <a:cubicBezTo>
                  <a:pt x="235" y="1"/>
                  <a:pt x="235" y="1"/>
                  <a:pt x="234" y="1"/>
                </a:cubicBezTo>
                <a:cubicBezTo>
                  <a:pt x="234" y="1"/>
                  <a:pt x="233" y="1"/>
                  <a:pt x="232" y="2"/>
                </a:cubicBezTo>
                <a:cubicBezTo>
                  <a:pt x="232" y="2"/>
                  <a:pt x="231" y="2"/>
                  <a:pt x="231" y="2"/>
                </a:cubicBezTo>
                <a:cubicBezTo>
                  <a:pt x="230" y="3"/>
                  <a:pt x="230" y="3"/>
                  <a:pt x="229" y="3"/>
                </a:cubicBezTo>
                <a:cubicBezTo>
                  <a:pt x="229" y="3"/>
                  <a:pt x="229" y="4"/>
                  <a:pt x="228" y="4"/>
                </a:cubicBezTo>
                <a:cubicBezTo>
                  <a:pt x="228" y="4"/>
                  <a:pt x="227" y="5"/>
                  <a:pt x="227" y="5"/>
                </a:cubicBezTo>
                <a:cubicBezTo>
                  <a:pt x="226" y="6"/>
                  <a:pt x="226" y="6"/>
                  <a:pt x="226" y="6"/>
                </a:cubicBezTo>
                <a:cubicBezTo>
                  <a:pt x="225" y="7"/>
                  <a:pt x="225" y="7"/>
                  <a:pt x="224" y="8"/>
                </a:cubicBezTo>
                <a:cubicBezTo>
                  <a:pt x="224" y="8"/>
                  <a:pt x="224" y="8"/>
                  <a:pt x="224" y="9"/>
                </a:cubicBezTo>
                <a:cubicBezTo>
                  <a:pt x="223" y="9"/>
                  <a:pt x="223" y="10"/>
                  <a:pt x="223" y="10"/>
                </a:cubicBezTo>
                <a:cubicBezTo>
                  <a:pt x="223" y="10"/>
                  <a:pt x="223" y="10"/>
                  <a:pt x="223" y="10"/>
                </a:cubicBezTo>
                <a:cubicBezTo>
                  <a:pt x="194" y="68"/>
                  <a:pt x="194" y="68"/>
                  <a:pt x="194" y="68"/>
                </a:cubicBezTo>
                <a:cubicBezTo>
                  <a:pt x="194" y="68"/>
                  <a:pt x="194" y="68"/>
                  <a:pt x="194" y="68"/>
                </a:cubicBezTo>
                <a:cubicBezTo>
                  <a:pt x="162" y="132"/>
                  <a:pt x="162" y="132"/>
                  <a:pt x="162" y="132"/>
                </a:cubicBezTo>
                <a:cubicBezTo>
                  <a:pt x="128" y="199"/>
                  <a:pt x="128" y="199"/>
                  <a:pt x="128" y="199"/>
                </a:cubicBezTo>
                <a:cubicBezTo>
                  <a:pt x="46" y="36"/>
                  <a:pt x="46" y="36"/>
                  <a:pt x="46" y="36"/>
                </a:cubicBezTo>
                <a:cubicBezTo>
                  <a:pt x="119" y="36"/>
                  <a:pt x="119" y="36"/>
                  <a:pt x="119" y="36"/>
                </a:cubicBezTo>
                <a:cubicBezTo>
                  <a:pt x="160" y="116"/>
                  <a:pt x="160" y="116"/>
                  <a:pt x="160" y="116"/>
                </a:cubicBezTo>
                <a:cubicBezTo>
                  <a:pt x="179" y="77"/>
                  <a:pt x="179" y="77"/>
                  <a:pt x="179" y="77"/>
                </a:cubicBezTo>
                <a:cubicBezTo>
                  <a:pt x="146" y="10"/>
                  <a:pt x="146" y="10"/>
                  <a:pt x="146" y="10"/>
                </a:cubicBezTo>
                <a:cubicBezTo>
                  <a:pt x="146" y="10"/>
                  <a:pt x="146" y="10"/>
                  <a:pt x="146" y="10"/>
                </a:cubicBezTo>
                <a:cubicBezTo>
                  <a:pt x="146" y="10"/>
                  <a:pt x="146" y="10"/>
                  <a:pt x="146" y="10"/>
                </a:cubicBezTo>
                <a:cubicBezTo>
                  <a:pt x="146" y="10"/>
                  <a:pt x="145" y="9"/>
                  <a:pt x="145" y="9"/>
                </a:cubicBezTo>
                <a:cubicBezTo>
                  <a:pt x="145" y="8"/>
                  <a:pt x="145" y="8"/>
                  <a:pt x="144" y="8"/>
                </a:cubicBezTo>
                <a:cubicBezTo>
                  <a:pt x="144" y="7"/>
                  <a:pt x="143" y="7"/>
                  <a:pt x="143" y="6"/>
                </a:cubicBezTo>
                <a:cubicBezTo>
                  <a:pt x="143" y="6"/>
                  <a:pt x="143" y="6"/>
                  <a:pt x="142" y="5"/>
                </a:cubicBezTo>
                <a:cubicBezTo>
                  <a:pt x="142" y="5"/>
                  <a:pt x="141" y="4"/>
                  <a:pt x="140" y="4"/>
                </a:cubicBezTo>
                <a:cubicBezTo>
                  <a:pt x="140" y="4"/>
                  <a:pt x="140" y="3"/>
                  <a:pt x="140" y="3"/>
                </a:cubicBezTo>
                <a:cubicBezTo>
                  <a:pt x="139" y="3"/>
                  <a:pt x="138" y="2"/>
                  <a:pt x="138" y="2"/>
                </a:cubicBezTo>
                <a:cubicBezTo>
                  <a:pt x="137" y="2"/>
                  <a:pt x="137" y="2"/>
                  <a:pt x="136" y="2"/>
                </a:cubicBezTo>
                <a:cubicBezTo>
                  <a:pt x="136" y="1"/>
                  <a:pt x="135" y="1"/>
                  <a:pt x="135" y="1"/>
                </a:cubicBezTo>
                <a:cubicBezTo>
                  <a:pt x="134" y="1"/>
                  <a:pt x="134" y="1"/>
                  <a:pt x="133" y="1"/>
                </a:cubicBezTo>
                <a:cubicBezTo>
                  <a:pt x="132" y="1"/>
                  <a:pt x="132" y="1"/>
                  <a:pt x="131" y="1"/>
                </a:cubicBezTo>
                <a:cubicBezTo>
                  <a:pt x="131" y="0"/>
                  <a:pt x="131" y="0"/>
                  <a:pt x="130" y="0"/>
                </a:cubicBezTo>
                <a:cubicBezTo>
                  <a:pt x="130" y="0"/>
                  <a:pt x="130" y="0"/>
                  <a:pt x="130" y="0"/>
                </a:cubicBezTo>
                <a:cubicBezTo>
                  <a:pt x="17" y="0"/>
                  <a:pt x="17" y="0"/>
                  <a:pt x="17" y="0"/>
                </a:cubicBezTo>
                <a:cubicBezTo>
                  <a:pt x="17" y="0"/>
                  <a:pt x="17" y="0"/>
                  <a:pt x="17" y="0"/>
                </a:cubicBezTo>
                <a:cubicBezTo>
                  <a:pt x="17" y="0"/>
                  <a:pt x="17" y="0"/>
                  <a:pt x="17" y="0"/>
                </a:cubicBezTo>
                <a:cubicBezTo>
                  <a:pt x="16" y="0"/>
                  <a:pt x="16" y="1"/>
                  <a:pt x="15" y="1"/>
                </a:cubicBezTo>
                <a:cubicBezTo>
                  <a:pt x="15" y="1"/>
                  <a:pt x="14" y="1"/>
                  <a:pt x="13" y="1"/>
                </a:cubicBezTo>
                <a:cubicBezTo>
                  <a:pt x="13" y="1"/>
                  <a:pt x="12" y="1"/>
                  <a:pt x="12" y="1"/>
                </a:cubicBezTo>
                <a:cubicBezTo>
                  <a:pt x="11" y="2"/>
                  <a:pt x="11" y="2"/>
                  <a:pt x="10" y="2"/>
                </a:cubicBezTo>
                <a:cubicBezTo>
                  <a:pt x="10" y="2"/>
                  <a:pt x="10" y="2"/>
                  <a:pt x="10" y="2"/>
                </a:cubicBezTo>
                <a:cubicBezTo>
                  <a:pt x="9" y="2"/>
                  <a:pt x="9" y="3"/>
                  <a:pt x="9" y="3"/>
                </a:cubicBezTo>
                <a:cubicBezTo>
                  <a:pt x="8" y="3"/>
                  <a:pt x="8" y="3"/>
                  <a:pt x="7" y="4"/>
                </a:cubicBezTo>
                <a:cubicBezTo>
                  <a:pt x="7" y="4"/>
                  <a:pt x="6" y="5"/>
                  <a:pt x="6" y="5"/>
                </a:cubicBezTo>
                <a:cubicBezTo>
                  <a:pt x="5" y="5"/>
                  <a:pt x="5" y="6"/>
                  <a:pt x="5" y="6"/>
                </a:cubicBezTo>
                <a:cubicBezTo>
                  <a:pt x="4" y="6"/>
                  <a:pt x="4" y="7"/>
                  <a:pt x="3" y="7"/>
                </a:cubicBezTo>
                <a:cubicBezTo>
                  <a:pt x="3" y="8"/>
                  <a:pt x="3" y="8"/>
                  <a:pt x="3" y="9"/>
                </a:cubicBezTo>
                <a:cubicBezTo>
                  <a:pt x="2" y="9"/>
                  <a:pt x="2" y="10"/>
                  <a:pt x="2" y="10"/>
                </a:cubicBezTo>
                <a:cubicBezTo>
                  <a:pt x="1" y="11"/>
                  <a:pt x="1" y="11"/>
                  <a:pt x="1" y="12"/>
                </a:cubicBezTo>
                <a:cubicBezTo>
                  <a:pt x="1" y="12"/>
                  <a:pt x="1" y="13"/>
                  <a:pt x="1" y="13"/>
                </a:cubicBezTo>
                <a:cubicBezTo>
                  <a:pt x="0" y="14"/>
                  <a:pt x="0" y="15"/>
                  <a:pt x="0" y="15"/>
                </a:cubicBezTo>
                <a:cubicBezTo>
                  <a:pt x="0" y="16"/>
                  <a:pt x="0" y="16"/>
                  <a:pt x="0" y="17"/>
                </a:cubicBezTo>
                <a:cubicBezTo>
                  <a:pt x="0" y="17"/>
                  <a:pt x="0" y="18"/>
                  <a:pt x="0" y="18"/>
                </a:cubicBezTo>
                <a:cubicBezTo>
                  <a:pt x="0" y="18"/>
                  <a:pt x="0" y="18"/>
                  <a:pt x="0" y="19"/>
                </a:cubicBezTo>
                <a:cubicBezTo>
                  <a:pt x="0" y="19"/>
                  <a:pt x="0" y="20"/>
                  <a:pt x="0" y="20"/>
                </a:cubicBezTo>
                <a:cubicBezTo>
                  <a:pt x="0" y="21"/>
                  <a:pt x="0" y="21"/>
                  <a:pt x="0" y="22"/>
                </a:cubicBezTo>
                <a:cubicBezTo>
                  <a:pt x="0" y="23"/>
                  <a:pt x="1" y="23"/>
                  <a:pt x="1" y="24"/>
                </a:cubicBezTo>
                <a:cubicBezTo>
                  <a:pt x="1" y="24"/>
                  <a:pt x="1" y="25"/>
                  <a:pt x="2" y="25"/>
                </a:cubicBezTo>
                <a:cubicBezTo>
                  <a:pt x="2" y="26"/>
                  <a:pt x="2" y="26"/>
                  <a:pt x="2" y="26"/>
                </a:cubicBezTo>
                <a:cubicBezTo>
                  <a:pt x="2" y="26"/>
                  <a:pt x="2" y="26"/>
                  <a:pt x="2" y="26"/>
                </a:cubicBezTo>
                <a:cubicBezTo>
                  <a:pt x="112" y="245"/>
                  <a:pt x="112" y="245"/>
                  <a:pt x="112" y="245"/>
                </a:cubicBezTo>
                <a:cubicBezTo>
                  <a:pt x="113" y="249"/>
                  <a:pt x="116" y="252"/>
                  <a:pt x="120" y="254"/>
                </a:cubicBezTo>
                <a:cubicBezTo>
                  <a:pt x="121" y="254"/>
                  <a:pt x="122" y="255"/>
                  <a:pt x="122" y="255"/>
                </a:cubicBezTo>
                <a:cubicBezTo>
                  <a:pt x="122" y="255"/>
                  <a:pt x="123" y="255"/>
                  <a:pt x="123" y="255"/>
                </a:cubicBezTo>
                <a:cubicBezTo>
                  <a:pt x="123" y="255"/>
                  <a:pt x="124" y="256"/>
                  <a:pt x="125" y="256"/>
                </a:cubicBezTo>
                <a:cubicBezTo>
                  <a:pt x="126" y="256"/>
                  <a:pt x="126" y="256"/>
                  <a:pt x="126" y="256"/>
                </a:cubicBezTo>
                <a:cubicBezTo>
                  <a:pt x="127" y="256"/>
                  <a:pt x="127" y="256"/>
                  <a:pt x="128" y="256"/>
                </a:cubicBezTo>
                <a:cubicBezTo>
                  <a:pt x="129" y="256"/>
                  <a:pt x="129" y="256"/>
                  <a:pt x="130" y="256"/>
                </a:cubicBezTo>
                <a:cubicBezTo>
                  <a:pt x="130" y="256"/>
                  <a:pt x="131" y="256"/>
                  <a:pt x="131" y="256"/>
                </a:cubicBezTo>
                <a:cubicBezTo>
                  <a:pt x="132" y="255"/>
                  <a:pt x="133" y="255"/>
                  <a:pt x="133" y="255"/>
                </a:cubicBezTo>
                <a:cubicBezTo>
                  <a:pt x="134" y="255"/>
                  <a:pt x="134" y="255"/>
                  <a:pt x="134" y="255"/>
                </a:cubicBezTo>
                <a:cubicBezTo>
                  <a:pt x="135" y="255"/>
                  <a:pt x="135" y="254"/>
                  <a:pt x="136" y="254"/>
                </a:cubicBezTo>
                <a:cubicBezTo>
                  <a:pt x="140" y="252"/>
                  <a:pt x="143" y="249"/>
                  <a:pt x="144" y="245"/>
                </a:cubicBezTo>
                <a:cubicBezTo>
                  <a:pt x="184" y="165"/>
                  <a:pt x="184" y="165"/>
                  <a:pt x="184" y="165"/>
                </a:cubicBezTo>
                <a:cubicBezTo>
                  <a:pt x="184" y="165"/>
                  <a:pt x="184" y="165"/>
                  <a:pt x="184" y="165"/>
                </a:cubicBezTo>
                <a:cubicBezTo>
                  <a:pt x="217" y="100"/>
                  <a:pt x="217" y="100"/>
                  <a:pt x="217" y="100"/>
                </a:cubicBezTo>
                <a:cubicBezTo>
                  <a:pt x="217" y="100"/>
                  <a:pt x="217" y="100"/>
                  <a:pt x="217" y="100"/>
                </a:cubicBezTo>
                <a:cubicBezTo>
                  <a:pt x="249" y="36"/>
                  <a:pt x="249" y="36"/>
                  <a:pt x="249" y="36"/>
                </a:cubicBezTo>
                <a:cubicBezTo>
                  <a:pt x="323" y="36"/>
                  <a:pt x="323" y="36"/>
                  <a:pt x="323" y="36"/>
                </a:cubicBezTo>
                <a:cubicBezTo>
                  <a:pt x="241" y="199"/>
                  <a:pt x="241" y="199"/>
                  <a:pt x="241" y="199"/>
                </a:cubicBezTo>
                <a:cubicBezTo>
                  <a:pt x="209" y="136"/>
                  <a:pt x="209" y="136"/>
                  <a:pt x="209" y="136"/>
                </a:cubicBezTo>
                <a:cubicBezTo>
                  <a:pt x="189" y="175"/>
                  <a:pt x="189" y="175"/>
                  <a:pt x="189" y="175"/>
                </a:cubicBezTo>
                <a:cubicBezTo>
                  <a:pt x="224" y="245"/>
                  <a:pt x="224" y="245"/>
                  <a:pt x="224" y="245"/>
                </a:cubicBezTo>
                <a:cubicBezTo>
                  <a:pt x="226" y="249"/>
                  <a:pt x="229" y="252"/>
                  <a:pt x="233" y="254"/>
                </a:cubicBezTo>
                <a:cubicBezTo>
                  <a:pt x="234" y="254"/>
                  <a:pt x="234" y="255"/>
                  <a:pt x="235" y="255"/>
                </a:cubicBezTo>
                <a:cubicBezTo>
                  <a:pt x="235" y="255"/>
                  <a:pt x="235" y="255"/>
                  <a:pt x="235" y="255"/>
                </a:cubicBezTo>
                <a:cubicBezTo>
                  <a:pt x="236" y="255"/>
                  <a:pt x="237" y="256"/>
                  <a:pt x="238" y="256"/>
                </a:cubicBezTo>
                <a:cubicBezTo>
                  <a:pt x="238" y="256"/>
                  <a:pt x="239" y="256"/>
                  <a:pt x="239" y="256"/>
                </a:cubicBezTo>
                <a:cubicBezTo>
                  <a:pt x="240" y="256"/>
                  <a:pt x="240" y="256"/>
                  <a:pt x="241" y="256"/>
                </a:cubicBezTo>
                <a:cubicBezTo>
                  <a:pt x="241" y="256"/>
                  <a:pt x="242" y="256"/>
                  <a:pt x="243" y="256"/>
                </a:cubicBezTo>
                <a:cubicBezTo>
                  <a:pt x="243" y="256"/>
                  <a:pt x="243" y="256"/>
                  <a:pt x="244" y="256"/>
                </a:cubicBezTo>
                <a:cubicBezTo>
                  <a:pt x="245" y="255"/>
                  <a:pt x="245" y="255"/>
                  <a:pt x="246" y="255"/>
                </a:cubicBezTo>
                <a:cubicBezTo>
                  <a:pt x="246" y="255"/>
                  <a:pt x="246" y="255"/>
                  <a:pt x="247" y="255"/>
                </a:cubicBezTo>
                <a:cubicBezTo>
                  <a:pt x="247" y="255"/>
                  <a:pt x="248" y="254"/>
                  <a:pt x="249" y="254"/>
                </a:cubicBezTo>
                <a:cubicBezTo>
                  <a:pt x="253" y="252"/>
                  <a:pt x="256" y="249"/>
                  <a:pt x="257" y="245"/>
                </a:cubicBezTo>
                <a:cubicBezTo>
                  <a:pt x="367" y="26"/>
                  <a:pt x="367" y="26"/>
                  <a:pt x="367" y="26"/>
                </a:cubicBezTo>
                <a:cubicBezTo>
                  <a:pt x="367" y="26"/>
                  <a:pt x="367" y="25"/>
                  <a:pt x="367" y="25"/>
                </a:cubicBezTo>
                <a:cubicBezTo>
                  <a:pt x="368" y="25"/>
                  <a:pt x="368" y="24"/>
                  <a:pt x="368" y="24"/>
                </a:cubicBezTo>
                <a:cubicBezTo>
                  <a:pt x="368" y="23"/>
                  <a:pt x="368" y="23"/>
                  <a:pt x="368" y="22"/>
                </a:cubicBezTo>
                <a:cubicBezTo>
                  <a:pt x="369" y="21"/>
                  <a:pt x="369" y="21"/>
                  <a:pt x="369" y="20"/>
                </a:cubicBezTo>
                <a:cubicBezTo>
                  <a:pt x="369" y="20"/>
                  <a:pt x="369" y="19"/>
                  <a:pt x="369" y="19"/>
                </a:cubicBezTo>
                <a:cubicBezTo>
                  <a:pt x="369" y="18"/>
                  <a:pt x="369" y="18"/>
                  <a:pt x="369" y="18"/>
                </a:cubicBezTo>
                <a:cubicBezTo>
                  <a:pt x="369" y="18"/>
                  <a:pt x="369" y="17"/>
                  <a:pt x="369"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ONE</a:t>
            </a:r>
            <a:endParaRPr lang="zh-CN" altLang="en-US" sz="6600">
              <a:solidFill>
                <a:schemeClr val="bg1"/>
              </a:solidFill>
              <a:latin typeface="Segoe UI Light" panose="020B0502040204020203" pitchFamily="34" charset="0"/>
            </a:endParaRPr>
          </a:p>
        </p:txBody>
      </p:sp>
      <p:sp>
        <p:nvSpPr>
          <p:cNvPr id="15363"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1638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6388" name="圆角矩形 3"/>
          <p:cNvSpPr>
            <a:spLocks noChangeAspect="1" noChangeArrowheads="1"/>
          </p:cNvSpPr>
          <p:nvPr/>
        </p:nvSpPr>
        <p:spPr bwMode="auto">
          <a:xfrm>
            <a:off x="839788" y="2103438"/>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1</a:t>
            </a:r>
            <a:endParaRPr lang="zh-CN" altLang="en-US" sz="2800">
              <a:solidFill>
                <a:srgbClr val="FFFFFF"/>
              </a:solidFill>
            </a:endParaRPr>
          </a:p>
        </p:txBody>
      </p:sp>
      <p:sp>
        <p:nvSpPr>
          <p:cNvPr id="16389" name="圆角矩形 4"/>
          <p:cNvSpPr>
            <a:spLocks noChangeAspect="1" noChangeArrowheads="1"/>
          </p:cNvSpPr>
          <p:nvPr/>
        </p:nvSpPr>
        <p:spPr bwMode="auto">
          <a:xfrm>
            <a:off x="839788" y="3441700"/>
            <a:ext cx="539750" cy="5413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2</a:t>
            </a:r>
            <a:endParaRPr lang="zh-CN" altLang="en-US" sz="2800">
              <a:solidFill>
                <a:srgbClr val="FFFFFF"/>
              </a:solidFill>
            </a:endParaRPr>
          </a:p>
        </p:txBody>
      </p:sp>
      <p:sp>
        <p:nvSpPr>
          <p:cNvPr id="16390" name="圆角矩形 5"/>
          <p:cNvSpPr>
            <a:spLocks noChangeAspect="1" noChangeArrowheads="1"/>
          </p:cNvSpPr>
          <p:nvPr/>
        </p:nvSpPr>
        <p:spPr bwMode="auto">
          <a:xfrm>
            <a:off x="839788" y="4781550"/>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3</a:t>
            </a:r>
            <a:endParaRPr lang="zh-CN" altLang="en-US" sz="2800">
              <a:solidFill>
                <a:srgbClr val="FFFFFF"/>
              </a:solidFill>
            </a:endParaRPr>
          </a:p>
        </p:txBody>
      </p:sp>
      <p:sp>
        <p:nvSpPr>
          <p:cNvPr id="16391" name="文本框 7"/>
          <p:cNvSpPr txBox="1">
            <a:spLocks noChangeArrowheads="1"/>
          </p:cNvSpPr>
          <p:nvPr/>
        </p:nvSpPr>
        <p:spPr bwMode="auto">
          <a:xfrm>
            <a:off x="15303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2" name="文本框 8"/>
          <p:cNvSpPr txBox="1">
            <a:spLocks noChangeArrowheads="1"/>
          </p:cNvSpPr>
          <p:nvPr/>
        </p:nvSpPr>
        <p:spPr bwMode="auto">
          <a:xfrm>
            <a:off x="15303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3" name="文本框 9"/>
          <p:cNvSpPr txBox="1">
            <a:spLocks noChangeArrowheads="1"/>
          </p:cNvSpPr>
          <p:nvPr/>
        </p:nvSpPr>
        <p:spPr bwMode="auto">
          <a:xfrm>
            <a:off x="15303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4" name="文本框 10"/>
          <p:cNvSpPr txBox="1">
            <a:spLocks noChangeArrowheads="1"/>
          </p:cNvSpPr>
          <p:nvPr/>
        </p:nvSpPr>
        <p:spPr bwMode="auto">
          <a:xfrm>
            <a:off x="15303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5" name="文本框 11"/>
          <p:cNvSpPr txBox="1">
            <a:spLocks noChangeArrowheads="1"/>
          </p:cNvSpPr>
          <p:nvPr/>
        </p:nvSpPr>
        <p:spPr bwMode="auto">
          <a:xfrm>
            <a:off x="15303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6" name="文本框 12"/>
          <p:cNvSpPr txBox="1">
            <a:spLocks noChangeArrowheads="1"/>
          </p:cNvSpPr>
          <p:nvPr/>
        </p:nvSpPr>
        <p:spPr bwMode="auto">
          <a:xfrm>
            <a:off x="15303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7" name="圆角矩形 13"/>
          <p:cNvSpPr>
            <a:spLocks noChangeAspect="1" noChangeArrowheads="1"/>
          </p:cNvSpPr>
          <p:nvPr/>
        </p:nvSpPr>
        <p:spPr bwMode="auto">
          <a:xfrm>
            <a:off x="6097588" y="2103438"/>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4</a:t>
            </a:r>
            <a:endParaRPr lang="zh-CN" altLang="en-US" sz="2800">
              <a:solidFill>
                <a:srgbClr val="FFFFFF"/>
              </a:solidFill>
            </a:endParaRPr>
          </a:p>
        </p:txBody>
      </p:sp>
      <p:sp>
        <p:nvSpPr>
          <p:cNvPr id="16398" name="圆角矩形 14"/>
          <p:cNvSpPr>
            <a:spLocks noChangeAspect="1" noChangeArrowheads="1"/>
          </p:cNvSpPr>
          <p:nvPr/>
        </p:nvSpPr>
        <p:spPr bwMode="auto">
          <a:xfrm>
            <a:off x="6097588" y="4781550"/>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6</a:t>
            </a:r>
            <a:endParaRPr lang="zh-CN" altLang="en-US" sz="2800">
              <a:solidFill>
                <a:srgbClr val="FFFFFF"/>
              </a:solidFill>
            </a:endParaRPr>
          </a:p>
        </p:txBody>
      </p:sp>
      <p:sp>
        <p:nvSpPr>
          <p:cNvPr id="16399" name="文本框 15"/>
          <p:cNvSpPr txBox="1">
            <a:spLocks noChangeArrowheads="1"/>
          </p:cNvSpPr>
          <p:nvPr/>
        </p:nvSpPr>
        <p:spPr bwMode="auto">
          <a:xfrm>
            <a:off x="67881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0" name="文本框 16"/>
          <p:cNvSpPr txBox="1">
            <a:spLocks noChangeArrowheads="1"/>
          </p:cNvSpPr>
          <p:nvPr/>
        </p:nvSpPr>
        <p:spPr bwMode="auto">
          <a:xfrm>
            <a:off x="67881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1" name="文本框 17"/>
          <p:cNvSpPr txBox="1">
            <a:spLocks noChangeArrowheads="1"/>
          </p:cNvSpPr>
          <p:nvPr/>
        </p:nvSpPr>
        <p:spPr bwMode="auto">
          <a:xfrm>
            <a:off x="67881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2" name="文本框 18"/>
          <p:cNvSpPr txBox="1">
            <a:spLocks noChangeArrowheads="1"/>
          </p:cNvSpPr>
          <p:nvPr/>
        </p:nvSpPr>
        <p:spPr bwMode="auto">
          <a:xfrm>
            <a:off x="67881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3" name="文本框 19"/>
          <p:cNvSpPr txBox="1">
            <a:spLocks noChangeArrowheads="1"/>
          </p:cNvSpPr>
          <p:nvPr/>
        </p:nvSpPr>
        <p:spPr bwMode="auto">
          <a:xfrm>
            <a:off x="67881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4" name="文本框 20"/>
          <p:cNvSpPr txBox="1">
            <a:spLocks noChangeArrowheads="1"/>
          </p:cNvSpPr>
          <p:nvPr/>
        </p:nvSpPr>
        <p:spPr bwMode="auto">
          <a:xfrm>
            <a:off x="67881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5" name="圆角矩形 21"/>
          <p:cNvSpPr>
            <a:spLocks noChangeAspect="1" noChangeArrowheads="1"/>
          </p:cNvSpPr>
          <p:nvPr/>
        </p:nvSpPr>
        <p:spPr bwMode="auto">
          <a:xfrm>
            <a:off x="6097588" y="3441700"/>
            <a:ext cx="539750" cy="541338"/>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5</a:t>
            </a:r>
            <a:endParaRPr lang="zh-CN" altLang="en-US" sz="2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占位符 4"/>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t="27405" b="38013"/>
          <a:stretch>
            <a:fillRect/>
          </a:stretch>
        </p:blipFill>
        <p:spPr>
          <a:xfrm>
            <a:off x="0" y="0"/>
            <a:ext cx="12192000" cy="3429000"/>
          </a:xfrm>
        </p:spPr>
      </p:pic>
      <p:sp>
        <p:nvSpPr>
          <p:cNvPr id="17411" name="圆角矩形 5"/>
          <p:cNvSpPr>
            <a:spLocks noChangeAspect="1" noChangeArrowheads="1"/>
          </p:cNvSpPr>
          <p:nvPr/>
        </p:nvSpPr>
        <p:spPr bwMode="auto">
          <a:xfrm>
            <a:off x="839788"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2" name="圆角矩形 6"/>
          <p:cNvSpPr>
            <a:spLocks noChangeAspect="1" noChangeArrowheads="1"/>
          </p:cNvSpPr>
          <p:nvPr/>
        </p:nvSpPr>
        <p:spPr bwMode="auto">
          <a:xfrm>
            <a:off x="4341813"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3" name="圆角矩形 7"/>
          <p:cNvSpPr>
            <a:spLocks noChangeAspect="1" noChangeArrowheads="1"/>
          </p:cNvSpPr>
          <p:nvPr/>
        </p:nvSpPr>
        <p:spPr bwMode="auto">
          <a:xfrm>
            <a:off x="7848600" y="3811588"/>
            <a:ext cx="719138"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4" name="文本框 7"/>
          <p:cNvSpPr txBox="1">
            <a:spLocks noChangeArrowheads="1"/>
          </p:cNvSpPr>
          <p:nvPr/>
        </p:nvSpPr>
        <p:spPr bwMode="auto">
          <a:xfrm>
            <a:off x="15589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5" name="文本框 8"/>
          <p:cNvSpPr txBox="1">
            <a:spLocks noChangeArrowheads="1"/>
          </p:cNvSpPr>
          <p:nvPr/>
        </p:nvSpPr>
        <p:spPr bwMode="auto">
          <a:xfrm>
            <a:off x="50641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6" name="文本框 9"/>
          <p:cNvSpPr txBox="1">
            <a:spLocks noChangeArrowheads="1"/>
          </p:cNvSpPr>
          <p:nvPr/>
        </p:nvSpPr>
        <p:spPr bwMode="auto">
          <a:xfrm>
            <a:off x="8567738"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7" name="矩形 11"/>
          <p:cNvSpPr>
            <a:spLocks noChangeArrowheads="1"/>
          </p:cNvSpPr>
          <p:nvPr/>
        </p:nvSpPr>
        <p:spPr bwMode="auto">
          <a:xfrm>
            <a:off x="1560513" y="4225925"/>
            <a:ext cx="2782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18" name="矩形 12"/>
          <p:cNvSpPr>
            <a:spLocks noChangeArrowheads="1"/>
          </p:cNvSpPr>
          <p:nvPr/>
        </p:nvSpPr>
        <p:spPr bwMode="auto">
          <a:xfrm>
            <a:off x="5064125"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19" name="矩形 13"/>
          <p:cNvSpPr>
            <a:spLocks noChangeArrowheads="1"/>
          </p:cNvSpPr>
          <p:nvPr/>
        </p:nvSpPr>
        <p:spPr bwMode="auto">
          <a:xfrm>
            <a:off x="8567738"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20" name="矩形 14"/>
          <p:cNvSpPr>
            <a:spLocks noChangeArrowheads="1"/>
          </p:cNvSpPr>
          <p:nvPr/>
        </p:nvSpPr>
        <p:spPr bwMode="auto">
          <a:xfrm>
            <a:off x="1560513" y="4979988"/>
            <a:ext cx="2782887"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1" name="矩形 15"/>
          <p:cNvSpPr>
            <a:spLocks noChangeArrowheads="1"/>
          </p:cNvSpPr>
          <p:nvPr/>
        </p:nvSpPr>
        <p:spPr bwMode="auto">
          <a:xfrm>
            <a:off x="5064125"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2" name="矩形 16"/>
          <p:cNvSpPr>
            <a:spLocks noChangeArrowheads="1"/>
          </p:cNvSpPr>
          <p:nvPr/>
        </p:nvSpPr>
        <p:spPr bwMode="auto">
          <a:xfrm>
            <a:off x="8567738"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3" name="KSO_Shape"/>
          <p:cNvSpPr>
            <a:spLocks noChangeAspect="1"/>
          </p:cNvSpPr>
          <p:nvPr/>
        </p:nvSpPr>
        <p:spPr bwMode="auto">
          <a:xfrm>
            <a:off x="1001713" y="3946525"/>
            <a:ext cx="392112" cy="450850"/>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27563"/>
              <a:gd name="T184" fmla="*/ 0 h 5299074"/>
              <a:gd name="T185" fmla="*/ 4627563 w 4627563"/>
              <a:gd name="T186" fmla="*/ 5299074 h 52990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7424" name="KSO_Shape"/>
          <p:cNvSpPr>
            <a:spLocks noChangeAspect="1"/>
          </p:cNvSpPr>
          <p:nvPr/>
        </p:nvSpPr>
        <p:spPr bwMode="auto">
          <a:xfrm>
            <a:off x="4481513" y="3962400"/>
            <a:ext cx="450850" cy="419100"/>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767013"/>
              <a:gd name="T187" fmla="*/ 0 h 2578100"/>
              <a:gd name="T188" fmla="*/ 2767013 w 2767013"/>
              <a:gd name="T189" fmla="*/ 2578100 h 25781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7425" name="KSO_Shape"/>
          <p:cNvSpPr>
            <a:spLocks noChangeAspect="1"/>
          </p:cNvSpPr>
          <p:nvPr/>
        </p:nvSpPr>
        <p:spPr bwMode="auto">
          <a:xfrm>
            <a:off x="8047038" y="3946525"/>
            <a:ext cx="323850" cy="450850"/>
          </a:xfrm>
          <a:custGeom>
            <a:avLst/>
            <a:gdLst>
              <a:gd name="T0" fmla="*/ 2751573 w 4387850"/>
              <a:gd name="T1" fmla="*/ 638208 h 6094413"/>
              <a:gd name="T2" fmla="*/ 2218529 w 4387850"/>
              <a:gd name="T3" fmla="*/ 1251968 h 6094413"/>
              <a:gd name="T4" fmla="*/ 3361447 w 4387850"/>
              <a:gd name="T5" fmla="*/ 874758 h 6094413"/>
              <a:gd name="T6" fmla="*/ 4127836 w 4387850"/>
              <a:gd name="T7" fmla="*/ 2232459 h 6094413"/>
              <a:gd name="T8" fmla="*/ 3986213 w 4387850"/>
              <a:gd name="T9" fmla="*/ 5565775 h 6094413"/>
              <a:gd name="T10" fmla="*/ 1518175 w 4387850"/>
              <a:gd name="T11" fmla="*/ 4851018 h 6094413"/>
              <a:gd name="T12" fmla="*/ 2381395 w 4387850"/>
              <a:gd name="T13" fmla="*/ 4459203 h 6094413"/>
              <a:gd name="T14" fmla="*/ 2506164 w 4387850"/>
              <a:gd name="T15" fmla="*/ 4405225 h 6094413"/>
              <a:gd name="T16" fmla="*/ 2603947 w 4387850"/>
              <a:gd name="T17" fmla="*/ 4350612 h 6094413"/>
              <a:gd name="T18" fmla="*/ 2715381 w 4387850"/>
              <a:gd name="T19" fmla="*/ 4275043 h 6094413"/>
              <a:gd name="T20" fmla="*/ 2834435 w 4387850"/>
              <a:gd name="T21" fmla="*/ 4175661 h 6094413"/>
              <a:gd name="T22" fmla="*/ 2955711 w 4387850"/>
              <a:gd name="T23" fmla="*/ 4049924 h 6094413"/>
              <a:gd name="T24" fmla="*/ 3073813 w 4387850"/>
              <a:gd name="T25" fmla="*/ 3894658 h 6094413"/>
              <a:gd name="T26" fmla="*/ 3183025 w 4387850"/>
              <a:gd name="T27" fmla="*/ 3707641 h 6094413"/>
              <a:gd name="T28" fmla="*/ 3277633 w 4387850"/>
              <a:gd name="T29" fmla="*/ 3485697 h 6094413"/>
              <a:gd name="T30" fmla="*/ 3305571 w 4387850"/>
              <a:gd name="T31" fmla="*/ 3359960 h 6094413"/>
              <a:gd name="T32" fmla="*/ 3232869 w 4387850"/>
              <a:gd name="T33" fmla="*/ 3348847 h 6094413"/>
              <a:gd name="T34" fmla="*/ 3163976 w 4387850"/>
              <a:gd name="T35" fmla="*/ 3328209 h 6094413"/>
              <a:gd name="T36" fmla="*/ 3099528 w 4387850"/>
              <a:gd name="T37" fmla="*/ 3298045 h 6094413"/>
              <a:gd name="T38" fmla="*/ 3040477 w 4387850"/>
              <a:gd name="T39" fmla="*/ 3259625 h 6094413"/>
              <a:gd name="T40" fmla="*/ 2987459 w 4387850"/>
              <a:gd name="T41" fmla="*/ 3213268 h 6094413"/>
              <a:gd name="T42" fmla="*/ 2941742 w 4387850"/>
              <a:gd name="T43" fmla="*/ 3160560 h 6094413"/>
              <a:gd name="T44" fmla="*/ 2903327 w 4387850"/>
              <a:gd name="T45" fmla="*/ 3101184 h 6094413"/>
              <a:gd name="T46" fmla="*/ 2873167 w 4387850"/>
              <a:gd name="T47" fmla="*/ 3036729 h 6094413"/>
              <a:gd name="T48" fmla="*/ 2852531 w 4387850"/>
              <a:gd name="T49" fmla="*/ 2967828 h 6094413"/>
              <a:gd name="T50" fmla="*/ 2841737 w 4387850"/>
              <a:gd name="T51" fmla="*/ 2895434 h 6094413"/>
              <a:gd name="T52" fmla="*/ 2842689 w 4387850"/>
              <a:gd name="T53" fmla="*/ 2811927 h 6094413"/>
              <a:gd name="T54" fmla="*/ 2858563 w 4387850"/>
              <a:gd name="T55" fmla="*/ 2723340 h 6094413"/>
              <a:gd name="T56" fmla="*/ 2889676 w 4387850"/>
              <a:gd name="T57" fmla="*/ 2640785 h 6094413"/>
              <a:gd name="T58" fmla="*/ 2933488 w 4387850"/>
              <a:gd name="T59" fmla="*/ 2566487 h 6094413"/>
              <a:gd name="T60" fmla="*/ 2989364 w 4387850"/>
              <a:gd name="T61" fmla="*/ 2500443 h 6094413"/>
              <a:gd name="T62" fmla="*/ 2613471 w 4387850"/>
              <a:gd name="T63" fmla="*/ 2281992 h 6094413"/>
              <a:gd name="T64" fmla="*/ 2517593 w 4387850"/>
              <a:gd name="T65" fmla="*/ 2506793 h 6094413"/>
              <a:gd name="T66" fmla="*/ 2476003 w 4387850"/>
              <a:gd name="T67" fmla="*/ 2548706 h 6094413"/>
              <a:gd name="T68" fmla="*/ 2425207 w 4387850"/>
              <a:gd name="T69" fmla="*/ 2576647 h 6094413"/>
              <a:gd name="T70" fmla="*/ 2368061 w 4387850"/>
              <a:gd name="T71" fmla="*/ 2588713 h 6094413"/>
              <a:gd name="T72" fmla="*/ 2309011 w 4387850"/>
              <a:gd name="T73" fmla="*/ 2584267 h 6094413"/>
              <a:gd name="T74" fmla="*/ 1694692 w 4387850"/>
              <a:gd name="T75" fmla="*/ 2939886 h 6094413"/>
              <a:gd name="T76" fmla="*/ 1864543 w 4387850"/>
              <a:gd name="T77" fmla="*/ 2405188 h 6094413"/>
              <a:gd name="T78" fmla="*/ 1820096 w 4387850"/>
              <a:gd name="T79" fmla="*/ 2365816 h 6094413"/>
              <a:gd name="T80" fmla="*/ 1789935 w 4387850"/>
              <a:gd name="T81" fmla="*/ 2316284 h 6094413"/>
              <a:gd name="T82" fmla="*/ 1774697 w 4387850"/>
              <a:gd name="T83" fmla="*/ 2260083 h 6094413"/>
              <a:gd name="T84" fmla="*/ 1776601 w 4387850"/>
              <a:gd name="T85" fmla="*/ 2201025 h 6094413"/>
              <a:gd name="T86" fmla="*/ 1776284 w 4387850"/>
              <a:gd name="T87" fmla="*/ 1947964 h 6094413"/>
              <a:gd name="T88" fmla="*/ 1685168 w 4387850"/>
              <a:gd name="T89" fmla="*/ 2159748 h 6094413"/>
              <a:gd name="T90" fmla="*/ 1643579 w 4387850"/>
              <a:gd name="T91" fmla="*/ 2201342 h 6094413"/>
              <a:gd name="T92" fmla="*/ 1593100 w 4387850"/>
              <a:gd name="T93" fmla="*/ 2229284 h 6094413"/>
              <a:gd name="T94" fmla="*/ 1535954 w 4387850"/>
              <a:gd name="T95" fmla="*/ 2241667 h 6094413"/>
              <a:gd name="T96" fmla="*/ 1476903 w 4387850"/>
              <a:gd name="T97" fmla="*/ 2237222 h 6094413"/>
              <a:gd name="T98" fmla="*/ 941954 w 4387850"/>
              <a:gd name="T99" fmla="*/ 2396298 h 6094413"/>
              <a:gd name="T100" fmla="*/ 1032118 w 4387850"/>
              <a:gd name="T101" fmla="*/ 2058143 h 6094413"/>
              <a:gd name="T102" fmla="*/ 988306 w 4387850"/>
              <a:gd name="T103" fmla="*/ 2018453 h 6094413"/>
              <a:gd name="T104" fmla="*/ 957828 w 4387850"/>
              <a:gd name="T105" fmla="*/ 1968921 h 6094413"/>
              <a:gd name="T106" fmla="*/ 942907 w 4387850"/>
              <a:gd name="T107" fmla="*/ 1912720 h 6094413"/>
              <a:gd name="T108" fmla="*/ 944494 w 4387850"/>
              <a:gd name="T109" fmla="*/ 1853979 h 6094413"/>
              <a:gd name="T110" fmla="*/ 869570 w 4387850"/>
              <a:gd name="T111" fmla="*/ 1586313 h 6094413"/>
              <a:gd name="T112" fmla="*/ 2359489 w 4387850"/>
              <a:gd name="T113" fmla="*/ 486435 h 60944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7850"/>
              <a:gd name="T172" fmla="*/ 0 h 6094413"/>
              <a:gd name="T173" fmla="*/ 4387850 w 4387850"/>
              <a:gd name="T174" fmla="*/ 6094413 h 60944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7850" h="6094413">
                <a:moveTo>
                  <a:pt x="3008412" y="738226"/>
                </a:moveTo>
                <a:lnTo>
                  <a:pt x="2731890" y="1451051"/>
                </a:lnTo>
                <a:lnTo>
                  <a:pt x="2853166" y="1498043"/>
                </a:lnTo>
                <a:lnTo>
                  <a:pt x="3129689" y="785219"/>
                </a:lnTo>
                <a:lnTo>
                  <a:pt x="3008412" y="738226"/>
                </a:lnTo>
                <a:close/>
                <a:moveTo>
                  <a:pt x="2751573" y="638208"/>
                </a:moveTo>
                <a:lnTo>
                  <a:pt x="2475369" y="1351668"/>
                </a:lnTo>
                <a:lnTo>
                  <a:pt x="2596327" y="1398343"/>
                </a:lnTo>
                <a:lnTo>
                  <a:pt x="2873167" y="685518"/>
                </a:lnTo>
                <a:lnTo>
                  <a:pt x="2751573" y="638208"/>
                </a:lnTo>
                <a:close/>
                <a:moveTo>
                  <a:pt x="2495052" y="538826"/>
                </a:moveTo>
                <a:lnTo>
                  <a:pt x="2218529" y="1251968"/>
                </a:lnTo>
                <a:lnTo>
                  <a:pt x="2339806" y="1298960"/>
                </a:lnTo>
                <a:lnTo>
                  <a:pt x="2616646" y="585818"/>
                </a:lnTo>
                <a:lnTo>
                  <a:pt x="2495052" y="538826"/>
                </a:lnTo>
                <a:close/>
                <a:moveTo>
                  <a:pt x="2437906" y="0"/>
                </a:moveTo>
                <a:lnTo>
                  <a:pt x="3535742" y="425790"/>
                </a:lnTo>
                <a:lnTo>
                  <a:pt x="3361447" y="874758"/>
                </a:lnTo>
                <a:lnTo>
                  <a:pt x="3264934" y="837609"/>
                </a:lnTo>
                <a:lnTo>
                  <a:pt x="2988729" y="1550751"/>
                </a:lnTo>
                <a:lnTo>
                  <a:pt x="2933488" y="1692999"/>
                </a:lnTo>
                <a:lnTo>
                  <a:pt x="2993808" y="1716495"/>
                </a:lnTo>
                <a:lnTo>
                  <a:pt x="2972537" y="1771743"/>
                </a:lnTo>
                <a:lnTo>
                  <a:pt x="4127836" y="2232459"/>
                </a:lnTo>
                <a:lnTo>
                  <a:pt x="3986232" y="2586831"/>
                </a:lnTo>
                <a:lnTo>
                  <a:pt x="3986213" y="2586831"/>
                </a:lnTo>
                <a:lnTo>
                  <a:pt x="3986213" y="2586879"/>
                </a:lnTo>
                <a:lnTo>
                  <a:pt x="3985607" y="2588395"/>
                </a:lnTo>
                <a:lnTo>
                  <a:pt x="3986213" y="2588395"/>
                </a:lnTo>
                <a:lnTo>
                  <a:pt x="3986213" y="5565775"/>
                </a:lnTo>
                <a:lnTo>
                  <a:pt x="4387850" y="5565775"/>
                </a:lnTo>
                <a:lnTo>
                  <a:pt x="4387850" y="6094413"/>
                </a:lnTo>
                <a:lnTo>
                  <a:pt x="342875" y="6094413"/>
                </a:lnTo>
                <a:lnTo>
                  <a:pt x="342875" y="5565748"/>
                </a:lnTo>
                <a:lnTo>
                  <a:pt x="1518175" y="5565748"/>
                </a:lnTo>
                <a:lnTo>
                  <a:pt x="1518175" y="4851018"/>
                </a:lnTo>
                <a:lnTo>
                  <a:pt x="0" y="4851018"/>
                </a:lnTo>
                <a:lnTo>
                  <a:pt x="0" y="4468728"/>
                </a:lnTo>
                <a:lnTo>
                  <a:pt x="2350600" y="4468728"/>
                </a:lnTo>
                <a:lnTo>
                  <a:pt x="2358854" y="4466506"/>
                </a:lnTo>
                <a:lnTo>
                  <a:pt x="2368061" y="4463648"/>
                </a:lnTo>
                <a:lnTo>
                  <a:pt x="2381395" y="4459203"/>
                </a:lnTo>
                <a:lnTo>
                  <a:pt x="2397904" y="4453170"/>
                </a:lnTo>
                <a:lnTo>
                  <a:pt x="2417270" y="4445232"/>
                </a:lnTo>
                <a:lnTo>
                  <a:pt x="2439493" y="4436342"/>
                </a:lnTo>
                <a:lnTo>
                  <a:pt x="2464574" y="4425229"/>
                </a:lnTo>
                <a:lnTo>
                  <a:pt x="2491877" y="4412210"/>
                </a:lnTo>
                <a:lnTo>
                  <a:pt x="2506164" y="4405225"/>
                </a:lnTo>
                <a:lnTo>
                  <a:pt x="2521403" y="4397287"/>
                </a:lnTo>
                <a:lnTo>
                  <a:pt x="2537277" y="4389032"/>
                </a:lnTo>
                <a:lnTo>
                  <a:pt x="2553150" y="4380459"/>
                </a:lnTo>
                <a:lnTo>
                  <a:pt x="2569659" y="4370933"/>
                </a:lnTo>
                <a:lnTo>
                  <a:pt x="2586803" y="4361090"/>
                </a:lnTo>
                <a:lnTo>
                  <a:pt x="2603947" y="4350612"/>
                </a:lnTo>
                <a:lnTo>
                  <a:pt x="2621725" y="4339499"/>
                </a:lnTo>
                <a:lnTo>
                  <a:pt x="2640139" y="4328069"/>
                </a:lnTo>
                <a:lnTo>
                  <a:pt x="2658235" y="4315685"/>
                </a:lnTo>
                <a:lnTo>
                  <a:pt x="2676966" y="4302667"/>
                </a:lnTo>
                <a:lnTo>
                  <a:pt x="2696015" y="4289332"/>
                </a:lnTo>
                <a:lnTo>
                  <a:pt x="2715381" y="4275043"/>
                </a:lnTo>
                <a:lnTo>
                  <a:pt x="2734747" y="4260120"/>
                </a:lnTo>
                <a:lnTo>
                  <a:pt x="2754431" y="4244562"/>
                </a:lnTo>
                <a:lnTo>
                  <a:pt x="2774114" y="4228686"/>
                </a:lnTo>
                <a:lnTo>
                  <a:pt x="2794115" y="4211858"/>
                </a:lnTo>
                <a:lnTo>
                  <a:pt x="2814434" y="4194076"/>
                </a:lnTo>
                <a:lnTo>
                  <a:pt x="2834435" y="4175661"/>
                </a:lnTo>
                <a:lnTo>
                  <a:pt x="2854436" y="4156610"/>
                </a:lnTo>
                <a:lnTo>
                  <a:pt x="2875072" y="4136923"/>
                </a:lnTo>
                <a:lnTo>
                  <a:pt x="2895073" y="4116285"/>
                </a:lnTo>
                <a:lnTo>
                  <a:pt x="2915074" y="4095011"/>
                </a:lnTo>
                <a:lnTo>
                  <a:pt x="2935710" y="4072468"/>
                </a:lnTo>
                <a:lnTo>
                  <a:pt x="2955711" y="4049924"/>
                </a:lnTo>
                <a:lnTo>
                  <a:pt x="2976030" y="4026110"/>
                </a:lnTo>
                <a:lnTo>
                  <a:pt x="2995713" y="4001344"/>
                </a:lnTo>
                <a:lnTo>
                  <a:pt x="3015714" y="3975943"/>
                </a:lnTo>
                <a:lnTo>
                  <a:pt x="3035081" y="3949589"/>
                </a:lnTo>
                <a:lnTo>
                  <a:pt x="3054447" y="3922600"/>
                </a:lnTo>
                <a:lnTo>
                  <a:pt x="3073813" y="3894658"/>
                </a:lnTo>
                <a:lnTo>
                  <a:pt x="3092861" y="3865447"/>
                </a:lnTo>
                <a:lnTo>
                  <a:pt x="3111592" y="3835600"/>
                </a:lnTo>
                <a:lnTo>
                  <a:pt x="3130006" y="3805119"/>
                </a:lnTo>
                <a:lnTo>
                  <a:pt x="3148102" y="3773367"/>
                </a:lnTo>
                <a:lnTo>
                  <a:pt x="3165881" y="3740980"/>
                </a:lnTo>
                <a:lnTo>
                  <a:pt x="3183025" y="3707641"/>
                </a:lnTo>
                <a:lnTo>
                  <a:pt x="3200169" y="3673032"/>
                </a:lnTo>
                <a:lnTo>
                  <a:pt x="3216677" y="3637470"/>
                </a:lnTo>
                <a:lnTo>
                  <a:pt x="3232551" y="3600956"/>
                </a:lnTo>
                <a:lnTo>
                  <a:pt x="3248107" y="3563489"/>
                </a:lnTo>
                <a:lnTo>
                  <a:pt x="3263029" y="3525069"/>
                </a:lnTo>
                <a:lnTo>
                  <a:pt x="3277633" y="3485697"/>
                </a:lnTo>
                <a:lnTo>
                  <a:pt x="3291602" y="3445055"/>
                </a:lnTo>
                <a:lnTo>
                  <a:pt x="3298586" y="3424416"/>
                </a:lnTo>
                <a:lnTo>
                  <a:pt x="3305253" y="3403143"/>
                </a:lnTo>
                <a:lnTo>
                  <a:pt x="3311603" y="3382504"/>
                </a:lnTo>
                <a:lnTo>
                  <a:pt x="3317953" y="3360913"/>
                </a:lnTo>
                <a:lnTo>
                  <a:pt x="3305571" y="3359960"/>
                </a:lnTo>
                <a:lnTo>
                  <a:pt x="3293189" y="3359008"/>
                </a:lnTo>
                <a:lnTo>
                  <a:pt x="3280807" y="3357420"/>
                </a:lnTo>
                <a:lnTo>
                  <a:pt x="3268743" y="3355515"/>
                </a:lnTo>
                <a:lnTo>
                  <a:pt x="3256679" y="3353610"/>
                </a:lnTo>
                <a:lnTo>
                  <a:pt x="3244615" y="3351387"/>
                </a:lnTo>
                <a:lnTo>
                  <a:pt x="3232869" y="3348847"/>
                </a:lnTo>
                <a:lnTo>
                  <a:pt x="3221122" y="3346307"/>
                </a:lnTo>
                <a:lnTo>
                  <a:pt x="3209375" y="3342815"/>
                </a:lnTo>
                <a:lnTo>
                  <a:pt x="3197946" y="3339639"/>
                </a:lnTo>
                <a:lnTo>
                  <a:pt x="3186517" y="3336147"/>
                </a:lnTo>
                <a:lnTo>
                  <a:pt x="3175088" y="3332019"/>
                </a:lnTo>
                <a:lnTo>
                  <a:pt x="3163976" y="3328209"/>
                </a:lnTo>
                <a:lnTo>
                  <a:pt x="3152864" y="3323446"/>
                </a:lnTo>
                <a:lnTo>
                  <a:pt x="3141753" y="3319001"/>
                </a:lnTo>
                <a:lnTo>
                  <a:pt x="3130959" y="3314238"/>
                </a:lnTo>
                <a:lnTo>
                  <a:pt x="3120482" y="3309158"/>
                </a:lnTo>
                <a:lnTo>
                  <a:pt x="3110005" y="3303442"/>
                </a:lnTo>
                <a:lnTo>
                  <a:pt x="3099528" y="3298045"/>
                </a:lnTo>
                <a:lnTo>
                  <a:pt x="3089051" y="3292329"/>
                </a:lnTo>
                <a:lnTo>
                  <a:pt x="3079210" y="3285979"/>
                </a:lnTo>
                <a:lnTo>
                  <a:pt x="3069368" y="3279629"/>
                </a:lnTo>
                <a:lnTo>
                  <a:pt x="3059209" y="3273278"/>
                </a:lnTo>
                <a:lnTo>
                  <a:pt x="3050002" y="3266611"/>
                </a:lnTo>
                <a:lnTo>
                  <a:pt x="3040477" y="3259625"/>
                </a:lnTo>
                <a:lnTo>
                  <a:pt x="3030953" y="3252322"/>
                </a:lnTo>
                <a:lnTo>
                  <a:pt x="3022064" y="3245019"/>
                </a:lnTo>
                <a:lnTo>
                  <a:pt x="3013175" y="3237717"/>
                </a:lnTo>
                <a:lnTo>
                  <a:pt x="3004603" y="3229779"/>
                </a:lnTo>
                <a:lnTo>
                  <a:pt x="2996031" y="3221523"/>
                </a:lnTo>
                <a:lnTo>
                  <a:pt x="2987459" y="3213268"/>
                </a:lnTo>
                <a:lnTo>
                  <a:pt x="2979205" y="3205012"/>
                </a:lnTo>
                <a:lnTo>
                  <a:pt x="2971585" y="3196439"/>
                </a:lnTo>
                <a:lnTo>
                  <a:pt x="2963648" y="3187549"/>
                </a:lnTo>
                <a:lnTo>
                  <a:pt x="2956346" y="3178658"/>
                </a:lnTo>
                <a:lnTo>
                  <a:pt x="2948727" y="3169768"/>
                </a:lnTo>
                <a:lnTo>
                  <a:pt x="2941742" y="3160560"/>
                </a:lnTo>
                <a:lnTo>
                  <a:pt x="2934440" y="3151035"/>
                </a:lnTo>
                <a:lnTo>
                  <a:pt x="2927773" y="3141509"/>
                </a:lnTo>
                <a:lnTo>
                  <a:pt x="2921106" y="3131666"/>
                </a:lnTo>
                <a:lnTo>
                  <a:pt x="2915074" y="3121823"/>
                </a:lnTo>
                <a:lnTo>
                  <a:pt x="2909042" y="3111662"/>
                </a:lnTo>
                <a:lnTo>
                  <a:pt x="2903327" y="3101184"/>
                </a:lnTo>
                <a:lnTo>
                  <a:pt x="2897613" y="3090706"/>
                </a:lnTo>
                <a:lnTo>
                  <a:pt x="2892216" y="3080546"/>
                </a:lnTo>
                <a:lnTo>
                  <a:pt x="2886819" y="3070068"/>
                </a:lnTo>
                <a:lnTo>
                  <a:pt x="2882057" y="3059272"/>
                </a:lnTo>
                <a:lnTo>
                  <a:pt x="2877612" y="3047842"/>
                </a:lnTo>
                <a:lnTo>
                  <a:pt x="2873167" y="3036729"/>
                </a:lnTo>
                <a:lnTo>
                  <a:pt x="2869040" y="3025615"/>
                </a:lnTo>
                <a:lnTo>
                  <a:pt x="2865230" y="3014502"/>
                </a:lnTo>
                <a:lnTo>
                  <a:pt x="2861738" y="3003072"/>
                </a:lnTo>
                <a:lnTo>
                  <a:pt x="2858246" y="2991324"/>
                </a:lnTo>
                <a:lnTo>
                  <a:pt x="2855389" y="2979893"/>
                </a:lnTo>
                <a:lnTo>
                  <a:pt x="2852531" y="2967828"/>
                </a:lnTo>
                <a:lnTo>
                  <a:pt x="2849991" y="2956079"/>
                </a:lnTo>
                <a:lnTo>
                  <a:pt x="2847769" y="2944014"/>
                </a:lnTo>
                <a:lnTo>
                  <a:pt x="2845864" y="2932266"/>
                </a:lnTo>
                <a:lnTo>
                  <a:pt x="2843959" y="2919882"/>
                </a:lnTo>
                <a:lnTo>
                  <a:pt x="2843007" y="2907499"/>
                </a:lnTo>
                <a:lnTo>
                  <a:pt x="2841737" y="2895434"/>
                </a:lnTo>
                <a:lnTo>
                  <a:pt x="2841102" y="2883051"/>
                </a:lnTo>
                <a:lnTo>
                  <a:pt x="2840785" y="2870350"/>
                </a:lnTo>
                <a:lnTo>
                  <a:pt x="2840467" y="2857649"/>
                </a:lnTo>
                <a:lnTo>
                  <a:pt x="2840785" y="2842408"/>
                </a:lnTo>
                <a:lnTo>
                  <a:pt x="2841419" y="2826850"/>
                </a:lnTo>
                <a:lnTo>
                  <a:pt x="2842689" y="2811927"/>
                </a:lnTo>
                <a:lnTo>
                  <a:pt x="2843959" y="2796686"/>
                </a:lnTo>
                <a:lnTo>
                  <a:pt x="2845864" y="2781763"/>
                </a:lnTo>
                <a:lnTo>
                  <a:pt x="2848404" y="2766839"/>
                </a:lnTo>
                <a:lnTo>
                  <a:pt x="2851579" y="2752234"/>
                </a:lnTo>
                <a:lnTo>
                  <a:pt x="2854753" y="2737628"/>
                </a:lnTo>
                <a:lnTo>
                  <a:pt x="2858563" y="2723340"/>
                </a:lnTo>
                <a:lnTo>
                  <a:pt x="2862690" y="2709052"/>
                </a:lnTo>
                <a:lnTo>
                  <a:pt x="2867135" y="2695398"/>
                </a:lnTo>
                <a:lnTo>
                  <a:pt x="2872532" y="2681428"/>
                </a:lnTo>
                <a:lnTo>
                  <a:pt x="2877612" y="2667774"/>
                </a:lnTo>
                <a:lnTo>
                  <a:pt x="2883326" y="2654439"/>
                </a:lnTo>
                <a:lnTo>
                  <a:pt x="2889676" y="2640785"/>
                </a:lnTo>
                <a:lnTo>
                  <a:pt x="2895708" y="2628402"/>
                </a:lnTo>
                <a:lnTo>
                  <a:pt x="2902693" y="2615384"/>
                </a:lnTo>
                <a:lnTo>
                  <a:pt x="2909995" y="2602683"/>
                </a:lnTo>
                <a:lnTo>
                  <a:pt x="2917614" y="2590300"/>
                </a:lnTo>
                <a:lnTo>
                  <a:pt x="2925233" y="2578235"/>
                </a:lnTo>
                <a:lnTo>
                  <a:pt x="2933488" y="2566487"/>
                </a:lnTo>
                <a:lnTo>
                  <a:pt x="2942059" y="2554738"/>
                </a:lnTo>
                <a:lnTo>
                  <a:pt x="2950949" y="2543308"/>
                </a:lnTo>
                <a:lnTo>
                  <a:pt x="2959838" y="2532195"/>
                </a:lnTo>
                <a:lnTo>
                  <a:pt x="2969680" y="2521399"/>
                </a:lnTo>
                <a:lnTo>
                  <a:pt x="2979205" y="2510921"/>
                </a:lnTo>
                <a:lnTo>
                  <a:pt x="2989364" y="2500443"/>
                </a:lnTo>
                <a:lnTo>
                  <a:pt x="2999841" y="2490918"/>
                </a:lnTo>
                <a:lnTo>
                  <a:pt x="3010317" y="2480757"/>
                </a:lnTo>
                <a:lnTo>
                  <a:pt x="3021429" y="2471549"/>
                </a:lnTo>
                <a:lnTo>
                  <a:pt x="3032541" y="2462659"/>
                </a:lnTo>
                <a:lnTo>
                  <a:pt x="3043652" y="2453451"/>
                </a:lnTo>
                <a:lnTo>
                  <a:pt x="2613471" y="2281992"/>
                </a:lnTo>
                <a:lnTo>
                  <a:pt x="2542039" y="2462024"/>
                </a:lnTo>
                <a:lnTo>
                  <a:pt x="2537911" y="2471867"/>
                </a:lnTo>
                <a:lnTo>
                  <a:pt x="2533467" y="2480757"/>
                </a:lnTo>
                <a:lnTo>
                  <a:pt x="2528387" y="2489648"/>
                </a:lnTo>
                <a:lnTo>
                  <a:pt x="2522990" y="2498220"/>
                </a:lnTo>
                <a:lnTo>
                  <a:pt x="2517593" y="2506793"/>
                </a:lnTo>
                <a:lnTo>
                  <a:pt x="2511243" y="2514731"/>
                </a:lnTo>
                <a:lnTo>
                  <a:pt x="2504894" y="2522034"/>
                </a:lnTo>
                <a:lnTo>
                  <a:pt x="2498227" y="2529337"/>
                </a:lnTo>
                <a:lnTo>
                  <a:pt x="2490925" y="2536323"/>
                </a:lnTo>
                <a:lnTo>
                  <a:pt x="2483623" y="2542673"/>
                </a:lnTo>
                <a:lnTo>
                  <a:pt x="2476003" y="2548706"/>
                </a:lnTo>
                <a:lnTo>
                  <a:pt x="2468067" y="2554103"/>
                </a:lnTo>
                <a:lnTo>
                  <a:pt x="2459812" y="2559819"/>
                </a:lnTo>
                <a:lnTo>
                  <a:pt x="2451557" y="2564582"/>
                </a:lnTo>
                <a:lnTo>
                  <a:pt x="2442986" y="2569027"/>
                </a:lnTo>
                <a:lnTo>
                  <a:pt x="2434096" y="2572837"/>
                </a:lnTo>
                <a:lnTo>
                  <a:pt x="2425207" y="2576647"/>
                </a:lnTo>
                <a:lnTo>
                  <a:pt x="2415683" y="2579822"/>
                </a:lnTo>
                <a:lnTo>
                  <a:pt x="2406476" y="2582362"/>
                </a:lnTo>
                <a:lnTo>
                  <a:pt x="2397269" y="2584585"/>
                </a:lnTo>
                <a:lnTo>
                  <a:pt x="2387427" y="2586490"/>
                </a:lnTo>
                <a:lnTo>
                  <a:pt x="2377903" y="2588078"/>
                </a:lnTo>
                <a:lnTo>
                  <a:pt x="2368061" y="2588713"/>
                </a:lnTo>
                <a:lnTo>
                  <a:pt x="2358537" y="2589665"/>
                </a:lnTo>
                <a:lnTo>
                  <a:pt x="2348377" y="2589030"/>
                </a:lnTo>
                <a:lnTo>
                  <a:pt x="2338536" y="2588713"/>
                </a:lnTo>
                <a:lnTo>
                  <a:pt x="2328694" y="2587760"/>
                </a:lnTo>
                <a:lnTo>
                  <a:pt x="2318852" y="2586173"/>
                </a:lnTo>
                <a:lnTo>
                  <a:pt x="2309011" y="2584267"/>
                </a:lnTo>
                <a:lnTo>
                  <a:pt x="2299169" y="2581727"/>
                </a:lnTo>
                <a:lnTo>
                  <a:pt x="2289009" y="2578870"/>
                </a:lnTo>
                <a:lnTo>
                  <a:pt x="2279485" y="2575060"/>
                </a:lnTo>
                <a:lnTo>
                  <a:pt x="2279167" y="2575060"/>
                </a:lnTo>
                <a:lnTo>
                  <a:pt x="2072807" y="3090706"/>
                </a:lnTo>
                <a:lnTo>
                  <a:pt x="1694692" y="2939886"/>
                </a:lnTo>
                <a:lnTo>
                  <a:pt x="1901053" y="2424239"/>
                </a:lnTo>
                <a:lnTo>
                  <a:pt x="1900735" y="2424239"/>
                </a:lnTo>
                <a:lnTo>
                  <a:pt x="1890893" y="2420111"/>
                </a:lnTo>
                <a:lnTo>
                  <a:pt x="1882004" y="2415666"/>
                </a:lnTo>
                <a:lnTo>
                  <a:pt x="1873115" y="2410268"/>
                </a:lnTo>
                <a:lnTo>
                  <a:pt x="1864543" y="2405188"/>
                </a:lnTo>
                <a:lnTo>
                  <a:pt x="1855971" y="2399473"/>
                </a:lnTo>
                <a:lnTo>
                  <a:pt x="1848034" y="2393122"/>
                </a:lnTo>
                <a:lnTo>
                  <a:pt x="1840732" y="2386772"/>
                </a:lnTo>
                <a:lnTo>
                  <a:pt x="1833747" y="2380104"/>
                </a:lnTo>
                <a:lnTo>
                  <a:pt x="1826445" y="2373119"/>
                </a:lnTo>
                <a:lnTo>
                  <a:pt x="1820096" y="2365816"/>
                </a:lnTo>
                <a:lnTo>
                  <a:pt x="1814381" y="2358196"/>
                </a:lnTo>
                <a:lnTo>
                  <a:pt x="1808667" y="2349940"/>
                </a:lnTo>
                <a:lnTo>
                  <a:pt x="1803587" y="2342002"/>
                </a:lnTo>
                <a:lnTo>
                  <a:pt x="1798190" y="2333747"/>
                </a:lnTo>
                <a:lnTo>
                  <a:pt x="1793745" y="2325174"/>
                </a:lnTo>
                <a:lnTo>
                  <a:pt x="1789935" y="2316284"/>
                </a:lnTo>
                <a:lnTo>
                  <a:pt x="1786443" y="2307076"/>
                </a:lnTo>
                <a:lnTo>
                  <a:pt x="1782951" y="2297868"/>
                </a:lnTo>
                <a:lnTo>
                  <a:pt x="1780411" y="2288660"/>
                </a:lnTo>
                <a:lnTo>
                  <a:pt x="1778189" y="2279134"/>
                </a:lnTo>
                <a:lnTo>
                  <a:pt x="1776284" y="2269609"/>
                </a:lnTo>
                <a:lnTo>
                  <a:pt x="1774697" y="2260083"/>
                </a:lnTo>
                <a:lnTo>
                  <a:pt x="1774062" y="2250240"/>
                </a:lnTo>
                <a:lnTo>
                  <a:pt x="1773427" y="2240715"/>
                </a:lnTo>
                <a:lnTo>
                  <a:pt x="1773744" y="2230554"/>
                </a:lnTo>
                <a:lnTo>
                  <a:pt x="1774062" y="2220711"/>
                </a:lnTo>
                <a:lnTo>
                  <a:pt x="1775331" y="2210868"/>
                </a:lnTo>
                <a:lnTo>
                  <a:pt x="1776601" y="2201025"/>
                </a:lnTo>
                <a:lnTo>
                  <a:pt x="1778506" y="2191182"/>
                </a:lnTo>
                <a:lnTo>
                  <a:pt x="1781046" y="2181339"/>
                </a:lnTo>
                <a:lnTo>
                  <a:pt x="1784221" y="2171178"/>
                </a:lnTo>
                <a:lnTo>
                  <a:pt x="1787713" y="2161653"/>
                </a:lnTo>
                <a:lnTo>
                  <a:pt x="1859780" y="1981304"/>
                </a:lnTo>
                <a:lnTo>
                  <a:pt x="1776284" y="1947964"/>
                </a:lnTo>
                <a:lnTo>
                  <a:pt x="1709614" y="2114978"/>
                </a:lnTo>
                <a:lnTo>
                  <a:pt x="1705487" y="2124821"/>
                </a:lnTo>
                <a:lnTo>
                  <a:pt x="1701042" y="2133711"/>
                </a:lnTo>
                <a:lnTo>
                  <a:pt x="1696280" y="2142602"/>
                </a:lnTo>
                <a:lnTo>
                  <a:pt x="1690883" y="2151175"/>
                </a:lnTo>
                <a:lnTo>
                  <a:pt x="1685168" y="2159748"/>
                </a:lnTo>
                <a:lnTo>
                  <a:pt x="1679136" y="2167686"/>
                </a:lnTo>
                <a:lnTo>
                  <a:pt x="1672787" y="2174989"/>
                </a:lnTo>
                <a:lnTo>
                  <a:pt x="1666119" y="2181974"/>
                </a:lnTo>
                <a:lnTo>
                  <a:pt x="1659135" y="2189277"/>
                </a:lnTo>
                <a:lnTo>
                  <a:pt x="1651515" y="2195627"/>
                </a:lnTo>
                <a:lnTo>
                  <a:pt x="1643579" y="2201342"/>
                </a:lnTo>
                <a:lnTo>
                  <a:pt x="1635959" y="2207058"/>
                </a:lnTo>
                <a:lnTo>
                  <a:pt x="1627705" y="2212773"/>
                </a:lnTo>
                <a:lnTo>
                  <a:pt x="1619450" y="2217536"/>
                </a:lnTo>
                <a:lnTo>
                  <a:pt x="1610879" y="2221981"/>
                </a:lnTo>
                <a:lnTo>
                  <a:pt x="1601989" y="2225791"/>
                </a:lnTo>
                <a:lnTo>
                  <a:pt x="1593100" y="2229284"/>
                </a:lnTo>
                <a:lnTo>
                  <a:pt x="1583893" y="2232777"/>
                </a:lnTo>
                <a:lnTo>
                  <a:pt x="1574369" y="2235317"/>
                </a:lnTo>
                <a:lnTo>
                  <a:pt x="1565162" y="2237539"/>
                </a:lnTo>
                <a:lnTo>
                  <a:pt x="1555320" y="2239444"/>
                </a:lnTo>
                <a:lnTo>
                  <a:pt x="1545796" y="2241032"/>
                </a:lnTo>
                <a:lnTo>
                  <a:pt x="1535954" y="2241667"/>
                </a:lnTo>
                <a:lnTo>
                  <a:pt x="1526429" y="2242302"/>
                </a:lnTo>
                <a:lnTo>
                  <a:pt x="1516270" y="2241985"/>
                </a:lnTo>
                <a:lnTo>
                  <a:pt x="1506746" y="2241667"/>
                </a:lnTo>
                <a:lnTo>
                  <a:pt x="1496587" y="2240715"/>
                </a:lnTo>
                <a:lnTo>
                  <a:pt x="1486427" y="2239127"/>
                </a:lnTo>
                <a:lnTo>
                  <a:pt x="1476903" y="2237222"/>
                </a:lnTo>
                <a:lnTo>
                  <a:pt x="1466744" y="2234682"/>
                </a:lnTo>
                <a:lnTo>
                  <a:pt x="1457219" y="2231507"/>
                </a:lnTo>
                <a:lnTo>
                  <a:pt x="1447378" y="2228014"/>
                </a:lnTo>
                <a:lnTo>
                  <a:pt x="1447060" y="2228014"/>
                </a:lnTo>
                <a:lnTo>
                  <a:pt x="1319752" y="2546801"/>
                </a:lnTo>
                <a:lnTo>
                  <a:pt x="941954" y="2396298"/>
                </a:lnTo>
                <a:lnTo>
                  <a:pt x="1068945" y="2077194"/>
                </a:lnTo>
                <a:lnTo>
                  <a:pt x="1068628" y="2077194"/>
                </a:lnTo>
                <a:lnTo>
                  <a:pt x="1059103" y="2073066"/>
                </a:lnTo>
                <a:lnTo>
                  <a:pt x="1049579" y="2068621"/>
                </a:lnTo>
                <a:lnTo>
                  <a:pt x="1040690" y="2063223"/>
                </a:lnTo>
                <a:lnTo>
                  <a:pt x="1032118" y="2058143"/>
                </a:lnTo>
                <a:lnTo>
                  <a:pt x="1023863" y="2052427"/>
                </a:lnTo>
                <a:lnTo>
                  <a:pt x="1016244" y="2046077"/>
                </a:lnTo>
                <a:lnTo>
                  <a:pt x="1008625" y="2039727"/>
                </a:lnTo>
                <a:lnTo>
                  <a:pt x="1001323" y="2033059"/>
                </a:lnTo>
                <a:lnTo>
                  <a:pt x="994655" y="2026073"/>
                </a:lnTo>
                <a:lnTo>
                  <a:pt x="988306" y="2018453"/>
                </a:lnTo>
                <a:lnTo>
                  <a:pt x="982274" y="2011150"/>
                </a:lnTo>
                <a:lnTo>
                  <a:pt x="976242" y="2002895"/>
                </a:lnTo>
                <a:lnTo>
                  <a:pt x="971162" y="1994639"/>
                </a:lnTo>
                <a:lnTo>
                  <a:pt x="966400" y="1986701"/>
                </a:lnTo>
                <a:lnTo>
                  <a:pt x="961638" y="1978128"/>
                </a:lnTo>
                <a:lnTo>
                  <a:pt x="957828" y="1968921"/>
                </a:lnTo>
                <a:lnTo>
                  <a:pt x="954336" y="1960030"/>
                </a:lnTo>
                <a:lnTo>
                  <a:pt x="950844" y="1950822"/>
                </a:lnTo>
                <a:lnTo>
                  <a:pt x="948304" y="1941614"/>
                </a:lnTo>
                <a:lnTo>
                  <a:pt x="946082" y="1932089"/>
                </a:lnTo>
                <a:lnTo>
                  <a:pt x="944177" y="1922563"/>
                </a:lnTo>
                <a:lnTo>
                  <a:pt x="942907" y="1912720"/>
                </a:lnTo>
                <a:lnTo>
                  <a:pt x="941637" y="1903194"/>
                </a:lnTo>
                <a:lnTo>
                  <a:pt x="941319" y="1893351"/>
                </a:lnTo>
                <a:lnTo>
                  <a:pt x="941319" y="1883508"/>
                </a:lnTo>
                <a:lnTo>
                  <a:pt x="941954" y="1873665"/>
                </a:lnTo>
                <a:lnTo>
                  <a:pt x="942907" y="1863505"/>
                </a:lnTo>
                <a:lnTo>
                  <a:pt x="944494" y="1853979"/>
                </a:lnTo>
                <a:lnTo>
                  <a:pt x="946399" y="1843819"/>
                </a:lnTo>
                <a:lnTo>
                  <a:pt x="949256" y="1834293"/>
                </a:lnTo>
                <a:lnTo>
                  <a:pt x="952114" y="1824133"/>
                </a:lnTo>
                <a:lnTo>
                  <a:pt x="955923" y="1814607"/>
                </a:lnTo>
                <a:lnTo>
                  <a:pt x="1022593" y="1647276"/>
                </a:lnTo>
                <a:lnTo>
                  <a:pt x="869570" y="1586313"/>
                </a:lnTo>
                <a:lnTo>
                  <a:pt x="1094661" y="1022403"/>
                </a:lnTo>
                <a:lnTo>
                  <a:pt x="1914387" y="1349446"/>
                </a:lnTo>
                <a:lnTo>
                  <a:pt x="1931530" y="1304676"/>
                </a:lnTo>
                <a:lnTo>
                  <a:pt x="2027726" y="1341825"/>
                </a:lnTo>
                <a:lnTo>
                  <a:pt x="2083284" y="1199260"/>
                </a:lnTo>
                <a:lnTo>
                  <a:pt x="2359489" y="486435"/>
                </a:lnTo>
                <a:lnTo>
                  <a:pt x="2263611" y="449286"/>
                </a:lnTo>
                <a:lnTo>
                  <a:pt x="243790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8"/>
          <p:cNvSpPr>
            <a:spLocks noGrp="1"/>
          </p:cNvSpPr>
          <p:nvPr>
            <p:ph type="title" idx="4294967295"/>
          </p:nvPr>
        </p:nvSpPr>
        <p:spPr/>
        <p:txBody>
          <a:bodyPr/>
          <a:lstStyle/>
          <a:p>
            <a:pPr eaLnBrk="1" hangingPunct="1"/>
            <a:r>
              <a:rPr lang="en-US" altLang="zh-CN" smtClean="0"/>
              <a:t>YOUR TITLE HERE</a:t>
            </a:r>
            <a:endParaRPr lang="zh-CN" altLang="en-US" smtClean="0"/>
          </a:p>
        </p:txBody>
      </p:sp>
      <p:pic>
        <p:nvPicPr>
          <p:cNvPr id="18435" name="图片占位符 12"/>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t="27768" b="27768"/>
          <a:stretch>
            <a:fillRect/>
          </a:stretch>
        </p:blipFill>
        <p:spPr>
          <a:xfrm>
            <a:off x="0" y="2168525"/>
            <a:ext cx="7559675" cy="2520950"/>
          </a:xfrm>
        </p:spPr>
      </p:pic>
      <p:sp>
        <p:nvSpPr>
          <p:cNvPr id="18436"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8437" name="文本框 175"/>
          <p:cNvSpPr txBox="1">
            <a:spLocks noChangeArrowheads="1"/>
          </p:cNvSpPr>
          <p:nvPr/>
        </p:nvSpPr>
        <p:spPr bwMode="auto">
          <a:xfrm>
            <a:off x="7859713" y="2613025"/>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chemeClr val="bg1"/>
                </a:solidFill>
                <a:ea typeface="Microsoft JhengHei" panose="020B0604030504040204" pitchFamily="34" charset="-120"/>
              </a:rPr>
              <a:t>ADD TEXTE HERE</a:t>
            </a:r>
            <a:endParaRPr lang="zh-CN" altLang="en-US" sz="2000">
              <a:solidFill>
                <a:schemeClr val="bg1"/>
              </a:solidFill>
              <a:ea typeface="Microsoft JhengHei" panose="020B0604030504040204" pitchFamily="34" charset="-120"/>
            </a:endParaRPr>
          </a:p>
        </p:txBody>
      </p:sp>
      <p:sp>
        <p:nvSpPr>
          <p:cNvPr id="18438" name="矩形 176"/>
          <p:cNvSpPr>
            <a:spLocks noChangeArrowheads="1"/>
          </p:cNvSpPr>
          <p:nvPr/>
        </p:nvSpPr>
        <p:spPr bwMode="auto">
          <a:xfrm>
            <a:off x="7859713" y="3084513"/>
            <a:ext cx="40274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chemeClr val="bg1"/>
                </a:solidFill>
                <a:ea typeface="Microsoft JhengHei" panose="020B0604030504040204" pitchFamily="34" charset="-120"/>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a typeface="Microsoft JhengHei" panose="020B0604030504040204" pitchFamily="34" charset="-120"/>
            </a:endParaRPr>
          </a:p>
        </p:txBody>
      </p:sp>
      <p:sp>
        <p:nvSpPr>
          <p:cNvPr id="18439" name="文本框 177"/>
          <p:cNvSpPr txBox="1">
            <a:spLocks noChangeArrowheads="1"/>
          </p:cNvSpPr>
          <p:nvPr/>
        </p:nvSpPr>
        <p:spPr bwMode="auto">
          <a:xfrm>
            <a:off x="1717675" y="5102225"/>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8440" name="矩形 178"/>
          <p:cNvSpPr>
            <a:spLocks noChangeArrowheads="1"/>
          </p:cNvSpPr>
          <p:nvPr/>
        </p:nvSpPr>
        <p:spPr bwMode="auto">
          <a:xfrm>
            <a:off x="1717675" y="5486400"/>
            <a:ext cx="437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8441" name="文本框 179"/>
          <p:cNvSpPr txBox="1">
            <a:spLocks noChangeArrowheads="1"/>
          </p:cNvSpPr>
          <p:nvPr/>
        </p:nvSpPr>
        <p:spPr bwMode="auto">
          <a:xfrm>
            <a:off x="6973888" y="5102225"/>
            <a:ext cx="1954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8442" name="矩形 180"/>
          <p:cNvSpPr>
            <a:spLocks noChangeArrowheads="1"/>
          </p:cNvSpPr>
          <p:nvPr/>
        </p:nvSpPr>
        <p:spPr bwMode="auto">
          <a:xfrm>
            <a:off x="6973888" y="5486400"/>
            <a:ext cx="4379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8443" name="圆角矩形 19"/>
          <p:cNvSpPr>
            <a:spLocks noChangeAspect="1" noChangeArrowheads="1"/>
          </p:cNvSpPr>
          <p:nvPr/>
        </p:nvSpPr>
        <p:spPr bwMode="auto">
          <a:xfrm>
            <a:off x="841375"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8444" name="圆角矩形 20"/>
          <p:cNvSpPr>
            <a:spLocks noChangeAspect="1" noChangeArrowheads="1"/>
          </p:cNvSpPr>
          <p:nvPr/>
        </p:nvSpPr>
        <p:spPr bwMode="auto">
          <a:xfrm>
            <a:off x="6097588"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8445" name="Group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5297488"/>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Grou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075" y="5284788"/>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8"/>
          <p:cNvSpPr>
            <a:spLocks noGrp="1"/>
          </p:cNvSpPr>
          <p:nvPr>
            <p:ph type="title" idx="4294967295"/>
          </p:nvPr>
        </p:nvSpPr>
        <p:spPr>
          <a:xfrm>
            <a:off x="839788" y="3429000"/>
            <a:ext cx="10515600" cy="1079500"/>
          </a:xfrm>
        </p:spPr>
        <p:txBody>
          <a:bodyPr/>
          <a:lstStyle/>
          <a:p>
            <a:pPr algn="ctr" eaLnBrk="1" hangingPunct="1"/>
            <a:r>
              <a:rPr lang="en-US" altLang="zh-CN" smtClean="0"/>
              <a:t>YOUR TITLE HERE</a:t>
            </a:r>
            <a:endParaRPr lang="zh-CN" altLang="en-US" smtClean="0"/>
          </a:p>
        </p:txBody>
      </p:sp>
      <p:sp>
        <p:nvSpPr>
          <p:cNvPr id="19459" name="圆角矩形 5"/>
          <p:cNvSpPr>
            <a:spLocks noChangeAspect="1" noChangeArrowheads="1"/>
          </p:cNvSpPr>
          <p:nvPr/>
        </p:nvSpPr>
        <p:spPr bwMode="auto">
          <a:xfrm>
            <a:off x="5335588" y="5033963"/>
            <a:ext cx="720725"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0" name="圆角矩形 6"/>
          <p:cNvSpPr>
            <a:spLocks noChangeAspect="1" noChangeArrowheads="1"/>
          </p:cNvSpPr>
          <p:nvPr/>
        </p:nvSpPr>
        <p:spPr bwMode="auto">
          <a:xfrm>
            <a:off x="6151563" y="5033963"/>
            <a:ext cx="719137"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1" name="圆角矩形 7"/>
          <p:cNvSpPr>
            <a:spLocks noChangeAspect="1" noChangeArrowheads="1"/>
          </p:cNvSpPr>
          <p:nvPr/>
        </p:nvSpPr>
        <p:spPr bwMode="auto">
          <a:xfrm>
            <a:off x="6965950" y="5033963"/>
            <a:ext cx="719138"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2" name="圆角矩形 10"/>
          <p:cNvSpPr>
            <a:spLocks noChangeAspect="1" noChangeArrowheads="1"/>
          </p:cNvSpPr>
          <p:nvPr/>
        </p:nvSpPr>
        <p:spPr bwMode="auto">
          <a:xfrm>
            <a:off x="4521200" y="5033963"/>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3" name="矩形 13"/>
          <p:cNvSpPr>
            <a:spLocks noChangeArrowheads="1"/>
          </p:cNvSpPr>
          <p:nvPr/>
        </p:nvSpPr>
        <p:spPr bwMode="auto">
          <a:xfrm>
            <a:off x="839788" y="4935538"/>
            <a:ext cx="35163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sp>
        <p:nvSpPr>
          <p:cNvPr id="19464" name="矩形 14"/>
          <p:cNvSpPr>
            <a:spLocks noChangeArrowheads="1"/>
          </p:cNvSpPr>
          <p:nvPr/>
        </p:nvSpPr>
        <p:spPr bwMode="auto">
          <a:xfrm>
            <a:off x="7835900" y="4935538"/>
            <a:ext cx="3516313"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pic>
        <p:nvPicPr>
          <p:cNvPr id="19465" name="Grou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6075" y="5126038"/>
            <a:ext cx="54133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Freeform 5"/>
          <p:cNvSpPr>
            <a:spLocks noChangeAspect="1" noEditPoints="1"/>
          </p:cNvSpPr>
          <p:nvPr/>
        </p:nvSpPr>
        <p:spPr bwMode="auto">
          <a:xfrm>
            <a:off x="4651375" y="5141913"/>
            <a:ext cx="414338" cy="504825"/>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8"/>
              <a:gd name="T103" fmla="*/ 0 h 1847"/>
              <a:gd name="T104" fmla="*/ 1518 w 1518"/>
              <a:gd name="T105" fmla="*/ 1847 h 18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9467" name="Group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5145088"/>
            <a:ext cx="5365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Freeform 5"/>
          <p:cNvSpPr>
            <a:spLocks noChangeAspect="1" noEditPoints="1"/>
          </p:cNvSpPr>
          <p:nvPr/>
        </p:nvSpPr>
        <p:spPr bwMode="auto">
          <a:xfrm>
            <a:off x="7056438" y="5194300"/>
            <a:ext cx="539750" cy="400050"/>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3"/>
              <a:gd name="T133" fmla="*/ 0 h 194"/>
              <a:gd name="T134" fmla="*/ 263 w 263"/>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9469" name="图片占位符 4"/>
          <p:cNvPicPr>
            <a:picLocks noGrp="1" noChangeAspect="1"/>
          </p:cNvPicPr>
          <p:nvPr>
            <p:ph sz="quarter" idx="4294967295"/>
          </p:nvPr>
        </p:nvPicPr>
        <p:blipFill>
          <a:blip r:embed="rId4">
            <a:extLst>
              <a:ext uri="{28A0092B-C50C-407E-A947-70E740481C1C}">
                <a14:useLocalDpi xmlns:a14="http://schemas.microsoft.com/office/drawing/2010/main" val="0"/>
              </a:ext>
            </a:extLst>
          </a:blip>
          <a:srcRect t="25526" b="25526"/>
          <a:stretch>
            <a:fillRect/>
          </a:stretch>
        </p:blipFill>
        <p:spPr>
          <a:xfrm>
            <a:off x="839788" y="0"/>
            <a:ext cx="10512425" cy="3429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占位符 4"/>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t="12515" b="12515"/>
          <a:stretch>
            <a:fillRect/>
          </a:stretch>
        </p:blipFill>
        <p:spPr>
          <a:xfrm>
            <a:off x="0" y="0"/>
            <a:ext cx="6096000" cy="6858000"/>
          </a:xfrm>
        </p:spPr>
      </p:pic>
      <p:grpSp>
        <p:nvGrpSpPr>
          <p:cNvPr id="20483" name="组合 10"/>
          <p:cNvGrpSpPr>
            <a:grpSpLocks/>
          </p:cNvGrpSpPr>
          <p:nvPr/>
        </p:nvGrpSpPr>
        <p:grpSpPr bwMode="auto">
          <a:xfrm>
            <a:off x="5351463" y="1268413"/>
            <a:ext cx="6840537" cy="4321175"/>
            <a:chOff x="0" y="0"/>
            <a:chExt cx="6840000" cy="4320000"/>
          </a:xfrm>
        </p:grpSpPr>
        <p:sp>
          <p:nvSpPr>
            <p:cNvPr id="20490" name="矩形 8"/>
            <p:cNvSpPr>
              <a:spLocks noChangeArrowheads="1"/>
            </p:cNvSpPr>
            <p:nvPr/>
          </p:nvSpPr>
          <p:spPr bwMode="auto">
            <a:xfrm>
              <a:off x="0" y="0"/>
              <a:ext cx="6840000" cy="4320000"/>
            </a:xfrm>
            <a:prstGeom prst="rect">
              <a:avLst/>
            </a:prstGeom>
            <a:solidFill>
              <a:srgbClr val="354B5E">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0491" name="矩形 9"/>
            <p:cNvSpPr>
              <a:spLocks noChangeArrowheads="1"/>
            </p:cNvSpPr>
            <p:nvPr/>
          </p:nvSpPr>
          <p:spPr bwMode="auto">
            <a:xfrm>
              <a:off x="0" y="0"/>
              <a:ext cx="108000" cy="4320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sp>
        <p:nvSpPr>
          <p:cNvPr id="20484" name="矩形 5"/>
          <p:cNvSpPr>
            <a:spLocks noChangeArrowheads="1"/>
          </p:cNvSpPr>
          <p:nvPr/>
        </p:nvSpPr>
        <p:spPr bwMode="auto">
          <a:xfrm>
            <a:off x="6251575" y="1849438"/>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5" name="Freeform 121"/>
          <p:cNvSpPr>
            <a:spLocks noEditPoints="1"/>
          </p:cNvSpPr>
          <p:nvPr/>
        </p:nvSpPr>
        <p:spPr bwMode="auto">
          <a:xfrm>
            <a:off x="5614988" y="2076450"/>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0486" name="矩形 7"/>
          <p:cNvSpPr>
            <a:spLocks noChangeArrowheads="1"/>
          </p:cNvSpPr>
          <p:nvPr/>
        </p:nvSpPr>
        <p:spPr bwMode="auto">
          <a:xfrm>
            <a:off x="6251575" y="302260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7" name="Freeform 121"/>
          <p:cNvSpPr>
            <a:spLocks noEditPoints="1"/>
          </p:cNvSpPr>
          <p:nvPr/>
        </p:nvSpPr>
        <p:spPr bwMode="auto">
          <a:xfrm>
            <a:off x="5614988" y="3248025"/>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0488" name="矩形 12"/>
          <p:cNvSpPr>
            <a:spLocks noChangeArrowheads="1"/>
          </p:cNvSpPr>
          <p:nvPr/>
        </p:nvSpPr>
        <p:spPr bwMode="auto">
          <a:xfrm>
            <a:off x="6251575" y="419735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9" name="Freeform 121"/>
          <p:cNvSpPr>
            <a:spLocks noEditPoints="1"/>
          </p:cNvSpPr>
          <p:nvPr/>
        </p:nvSpPr>
        <p:spPr bwMode="auto">
          <a:xfrm>
            <a:off x="5614988" y="4424363"/>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150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1508" name="KSO_Shape"/>
          <p:cNvSpPr>
            <a:spLocks noChangeAspect="1"/>
          </p:cNvSpPr>
          <p:nvPr/>
        </p:nvSpPr>
        <p:spPr bwMode="auto">
          <a:xfrm>
            <a:off x="839788" y="2333625"/>
            <a:ext cx="6116637" cy="3344863"/>
          </a:xfrm>
          <a:custGeom>
            <a:avLst/>
            <a:gdLst>
              <a:gd name="T0" fmla="*/ 16059208 w 43671952"/>
              <a:gd name="T1" fmla="*/ 19464340 h 23902640"/>
              <a:gd name="T2" fmla="*/ 31746871 w 43671952"/>
              <a:gd name="T3" fmla="*/ 17962116 h 23902640"/>
              <a:gd name="T4" fmla="*/ 29209871 w 43671952"/>
              <a:gd name="T5" fmla="*/ 17400544 h 23902640"/>
              <a:gd name="T6" fmla="*/ 23930891 w 43671952"/>
              <a:gd name="T7" fmla="*/ 16960216 h 23902640"/>
              <a:gd name="T8" fmla="*/ 30391923 w 43671952"/>
              <a:gd name="T9" fmla="*/ 16452807 h 23902640"/>
              <a:gd name="T10" fmla="*/ 8896667 w 43671952"/>
              <a:gd name="T11" fmla="*/ 17097376 h 23902640"/>
              <a:gd name="T12" fmla="*/ 20160779 w 43671952"/>
              <a:gd name="T13" fmla="*/ 19047272 h 23902640"/>
              <a:gd name="T14" fmla="*/ 17642927 w 43671952"/>
              <a:gd name="T15" fmla="*/ 15320962 h 23902640"/>
              <a:gd name="T16" fmla="*/ 18481125 w 43671952"/>
              <a:gd name="T17" fmla="*/ 15163800 h 23902640"/>
              <a:gd name="T18" fmla="*/ 19631703 w 43671952"/>
              <a:gd name="T19" fmla="*/ 14925199 h 23902640"/>
              <a:gd name="T20" fmla="*/ 11672954 w 43671952"/>
              <a:gd name="T21" fmla="*/ 14539912 h 23902640"/>
              <a:gd name="T22" fmla="*/ 21826755 w 43671952"/>
              <a:gd name="T23" fmla="*/ 14271307 h 23902640"/>
              <a:gd name="T24" fmla="*/ 20417755 w 43671952"/>
              <a:gd name="T25" fmla="*/ 14188402 h 23902640"/>
              <a:gd name="T26" fmla="*/ 14663800 w 43671952"/>
              <a:gd name="T27" fmla="*/ 13587412 h 23902640"/>
              <a:gd name="T28" fmla="*/ 17766755 w 43671952"/>
              <a:gd name="T29" fmla="*/ 14277975 h 23902640"/>
              <a:gd name="T30" fmla="*/ 18683539 w 43671952"/>
              <a:gd name="T31" fmla="*/ 13732668 h 23902640"/>
              <a:gd name="T32" fmla="*/ 24382379 w 43671952"/>
              <a:gd name="T33" fmla="*/ 12948761 h 23902640"/>
              <a:gd name="T34" fmla="*/ 17153923 w 43671952"/>
              <a:gd name="T35" fmla="*/ 12532994 h 23902640"/>
              <a:gd name="T36" fmla="*/ 18016791 w 43671952"/>
              <a:gd name="T37" fmla="*/ 12034837 h 23902640"/>
              <a:gd name="T38" fmla="*/ 11607817 w 43671952"/>
              <a:gd name="T39" fmla="*/ 11636719 h 23902640"/>
              <a:gd name="T40" fmla="*/ 18092991 w 43671952"/>
              <a:gd name="T41" fmla="*/ 11107864 h 23902640"/>
              <a:gd name="T42" fmla="*/ 16623750 w 43671952"/>
              <a:gd name="T43" fmla="*/ 10827664 h 23902640"/>
              <a:gd name="T44" fmla="*/ 40176479 w 43671952"/>
              <a:gd name="T45" fmla="*/ 10527645 h 23902640"/>
              <a:gd name="T46" fmla="*/ 39457339 w 43671952"/>
              <a:gd name="T47" fmla="*/ 10199033 h 23902640"/>
              <a:gd name="T48" fmla="*/ 39262075 w 43671952"/>
              <a:gd name="T49" fmla="*/ 10096640 h 23902640"/>
              <a:gd name="T50" fmla="*/ 20657711 w 43671952"/>
              <a:gd name="T51" fmla="*/ 9626964 h 23902640"/>
              <a:gd name="T52" fmla="*/ 37852375 w 43671952"/>
              <a:gd name="T53" fmla="*/ 9129848 h 23902640"/>
              <a:gd name="T54" fmla="*/ 19563763 w 43671952"/>
              <a:gd name="T55" fmla="*/ 8230122 h 23902640"/>
              <a:gd name="T56" fmla="*/ 20202765 w 43671952"/>
              <a:gd name="T57" fmla="*/ 8239247 h 23902640"/>
              <a:gd name="T58" fmla="*/ 20898087 w 43671952"/>
              <a:gd name="T59" fmla="*/ 7439027 h 23902640"/>
              <a:gd name="T60" fmla="*/ 5896007 w 43671952"/>
              <a:gd name="T61" fmla="*/ 6134104 h 23902640"/>
              <a:gd name="T62" fmla="*/ 21060011 w 43671952"/>
              <a:gd name="T63" fmla="*/ 6329364 h 23902640"/>
              <a:gd name="T64" fmla="*/ 30622903 w 43671952"/>
              <a:gd name="T65" fmla="*/ 5600701 h 23902640"/>
              <a:gd name="T66" fmla="*/ 29820419 w 43671952"/>
              <a:gd name="T67" fmla="*/ 4938713 h 23902640"/>
              <a:gd name="T68" fmla="*/ 26008039 w 43671952"/>
              <a:gd name="T69" fmla="*/ 4421192 h 23902640"/>
              <a:gd name="T70" fmla="*/ 8075651 w 43671952"/>
              <a:gd name="T71" fmla="*/ 3948117 h 23902640"/>
              <a:gd name="T72" fmla="*/ 5765149 w 43671952"/>
              <a:gd name="T73" fmla="*/ 3998328 h 23902640"/>
              <a:gd name="T74" fmla="*/ 33730431 w 43671952"/>
              <a:gd name="T75" fmla="*/ 2731293 h 23902640"/>
              <a:gd name="T76" fmla="*/ 20707649 w 43671952"/>
              <a:gd name="T77" fmla="*/ 2166939 h 23902640"/>
              <a:gd name="T78" fmla="*/ 35211571 w 43671952"/>
              <a:gd name="T79" fmla="*/ 4591057 h 23902640"/>
              <a:gd name="T80" fmla="*/ 36611267 w 43671952"/>
              <a:gd name="T81" fmla="*/ 9943307 h 23902640"/>
              <a:gd name="T82" fmla="*/ 36196995 w 43671952"/>
              <a:gd name="T83" fmla="*/ 22686056 h 23902640"/>
              <a:gd name="T84" fmla="*/ 31342043 w 43671952"/>
              <a:gd name="T85" fmla="*/ 5853118 h 23902640"/>
              <a:gd name="T86" fmla="*/ 31808763 w 43671952"/>
              <a:gd name="T87" fmla="*/ 2414587 h 23902640"/>
              <a:gd name="T88" fmla="*/ 29461803 w 43671952"/>
              <a:gd name="T89" fmla="*/ 1820228 h 23902640"/>
              <a:gd name="T90" fmla="*/ 20158063 w 43671952"/>
              <a:gd name="T91" fmla="*/ 5538792 h 23902640"/>
              <a:gd name="T92" fmla="*/ 11901802 w 43671952"/>
              <a:gd name="T93" fmla="*/ 11920537 h 23902640"/>
              <a:gd name="T94" fmla="*/ 4314881 w 43671952"/>
              <a:gd name="T95" fmla="*/ 16430624 h 23902640"/>
              <a:gd name="T96" fmla="*/ 8944287 w 43671952"/>
              <a:gd name="T97" fmla="*/ 5972179 h 23902640"/>
              <a:gd name="T98" fmla="*/ 8164188 w 43671952"/>
              <a:gd name="T99" fmla="*/ 4014793 h 23902640"/>
              <a:gd name="T100" fmla="*/ 15304126 w 43671952"/>
              <a:gd name="T101" fmla="*/ 2490787 h 23902640"/>
              <a:gd name="T102" fmla="*/ 17995407 w 43671952"/>
              <a:gd name="T103" fmla="*/ 1478758 h 23902640"/>
              <a:gd name="T104" fmla="*/ 34759191 w 43671952"/>
              <a:gd name="T105" fmla="*/ 2704519 h 23902640"/>
              <a:gd name="T106" fmla="*/ 14200496 w 43671952"/>
              <a:gd name="T107" fmla="*/ 1627187 h 23902640"/>
              <a:gd name="T108" fmla="*/ 29787083 w 43671952"/>
              <a:gd name="T109" fmla="*/ 1414462 h 23902640"/>
              <a:gd name="T110" fmla="*/ 32485039 w 43671952"/>
              <a:gd name="T111" fmla="*/ 1402557 h 23902640"/>
              <a:gd name="T112" fmla="*/ 29453707 w 43671952"/>
              <a:gd name="T113" fmla="*/ 1140618 h 23902640"/>
              <a:gd name="T114" fmla="*/ 30641951 w 43671952"/>
              <a:gd name="T115" fmla="*/ 1059656 h 23902640"/>
              <a:gd name="T116" fmla="*/ 30868171 w 43671952"/>
              <a:gd name="T117" fmla="*/ 826293 h 23902640"/>
              <a:gd name="T118" fmla="*/ 36876063 w 43671952"/>
              <a:gd name="T119" fmla="*/ 1774508 h 23902640"/>
              <a:gd name="T120" fmla="*/ 32806983 w 43671952"/>
              <a:gd name="T121" fmla="*/ 730567 h 23902640"/>
              <a:gd name="T122" fmla="*/ 31595403 w 43671952"/>
              <a:gd name="T123" fmla="*/ 982028 h 23902640"/>
              <a:gd name="T124" fmla="*/ 7715573 w 43671952"/>
              <a:gd name="T125" fmla="*/ 581024 h 239026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671952"/>
              <a:gd name="T190" fmla="*/ 0 h 23902640"/>
              <a:gd name="T191" fmla="*/ 43671952 w 43671952"/>
              <a:gd name="T192" fmla="*/ 23902640 h 239026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09" name="任意多边形 7"/>
          <p:cNvSpPr>
            <a:spLocks noChangeAspect="1"/>
          </p:cNvSpPr>
          <p:nvPr/>
        </p:nvSpPr>
        <p:spPr bwMode="auto">
          <a:xfrm>
            <a:off x="2963863" y="34385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0" name="任意多边形 8"/>
          <p:cNvSpPr>
            <a:spLocks noChangeAspect="1"/>
          </p:cNvSpPr>
          <p:nvPr/>
        </p:nvSpPr>
        <p:spPr bwMode="auto">
          <a:xfrm>
            <a:off x="1562100" y="39973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1" name="任意多边形 9"/>
          <p:cNvSpPr>
            <a:spLocks noChangeAspect="1"/>
          </p:cNvSpPr>
          <p:nvPr/>
        </p:nvSpPr>
        <p:spPr bwMode="auto">
          <a:xfrm>
            <a:off x="5618163" y="3092450"/>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2" name="任意多边形 10"/>
          <p:cNvSpPr>
            <a:spLocks noChangeAspect="1"/>
          </p:cNvSpPr>
          <p:nvPr/>
        </p:nvSpPr>
        <p:spPr bwMode="auto">
          <a:xfrm>
            <a:off x="6397625" y="439737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3" name="椭圆 11"/>
          <p:cNvSpPr>
            <a:spLocks noChangeAspect="1" noChangeArrowheads="1"/>
          </p:cNvSpPr>
          <p:nvPr/>
        </p:nvSpPr>
        <p:spPr bwMode="auto">
          <a:xfrm>
            <a:off x="7580313" y="2127250"/>
            <a:ext cx="630237" cy="63023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4" name="椭圆 12"/>
          <p:cNvSpPr>
            <a:spLocks noChangeAspect="1" noChangeArrowheads="1"/>
          </p:cNvSpPr>
          <p:nvPr/>
        </p:nvSpPr>
        <p:spPr bwMode="auto">
          <a:xfrm>
            <a:off x="7580313" y="310197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5" name="椭圆 13"/>
          <p:cNvSpPr>
            <a:spLocks noChangeAspect="1" noChangeArrowheads="1"/>
          </p:cNvSpPr>
          <p:nvPr/>
        </p:nvSpPr>
        <p:spPr bwMode="auto">
          <a:xfrm>
            <a:off x="7580313" y="4078288"/>
            <a:ext cx="630237" cy="6302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6" name="椭圆 14"/>
          <p:cNvSpPr>
            <a:spLocks noChangeAspect="1" noChangeArrowheads="1"/>
          </p:cNvSpPr>
          <p:nvPr/>
        </p:nvSpPr>
        <p:spPr bwMode="auto">
          <a:xfrm>
            <a:off x="7580313" y="505142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7" name="文本框 15"/>
          <p:cNvSpPr txBox="1">
            <a:spLocks noChangeArrowheads="1"/>
          </p:cNvSpPr>
          <p:nvPr/>
        </p:nvSpPr>
        <p:spPr bwMode="auto">
          <a:xfrm>
            <a:off x="8210550" y="2127250"/>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18" name="文本框 16"/>
          <p:cNvSpPr txBox="1">
            <a:spLocks noChangeArrowheads="1"/>
          </p:cNvSpPr>
          <p:nvPr/>
        </p:nvSpPr>
        <p:spPr bwMode="auto">
          <a:xfrm>
            <a:off x="8210550" y="3100388"/>
            <a:ext cx="231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19" name="文本框 17"/>
          <p:cNvSpPr txBox="1">
            <a:spLocks noChangeArrowheads="1"/>
          </p:cNvSpPr>
          <p:nvPr/>
        </p:nvSpPr>
        <p:spPr bwMode="auto">
          <a:xfrm>
            <a:off x="8210550" y="407352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20" name="文本框 18"/>
          <p:cNvSpPr txBox="1">
            <a:spLocks noChangeArrowheads="1"/>
          </p:cNvSpPr>
          <p:nvPr/>
        </p:nvSpPr>
        <p:spPr bwMode="auto">
          <a:xfrm>
            <a:off x="8210550" y="505777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21" name="文本框 19"/>
          <p:cNvSpPr txBox="1">
            <a:spLocks noChangeArrowheads="1"/>
          </p:cNvSpPr>
          <p:nvPr/>
        </p:nvSpPr>
        <p:spPr bwMode="auto">
          <a:xfrm>
            <a:off x="8210550" y="24780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2" name="文本框 20"/>
          <p:cNvSpPr txBox="1">
            <a:spLocks noChangeArrowheads="1"/>
          </p:cNvSpPr>
          <p:nvPr/>
        </p:nvSpPr>
        <p:spPr bwMode="auto">
          <a:xfrm>
            <a:off x="8210550" y="34178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3" name="文本框 21"/>
          <p:cNvSpPr txBox="1">
            <a:spLocks noChangeArrowheads="1"/>
          </p:cNvSpPr>
          <p:nvPr/>
        </p:nvSpPr>
        <p:spPr bwMode="auto">
          <a:xfrm>
            <a:off x="8210550" y="4411663"/>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4" name="文本框 22"/>
          <p:cNvSpPr txBox="1">
            <a:spLocks noChangeArrowheads="1"/>
          </p:cNvSpPr>
          <p:nvPr/>
        </p:nvSpPr>
        <p:spPr bwMode="auto">
          <a:xfrm>
            <a:off x="8210550" y="5397500"/>
            <a:ext cx="314325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5" name="KSO_Shape"/>
          <p:cNvSpPr>
            <a:spLocks noChangeAspect="1"/>
          </p:cNvSpPr>
          <p:nvPr/>
        </p:nvSpPr>
        <p:spPr bwMode="auto">
          <a:xfrm>
            <a:off x="7670800" y="5141913"/>
            <a:ext cx="450850" cy="447675"/>
          </a:xfrm>
          <a:custGeom>
            <a:avLst/>
            <a:gdLst>
              <a:gd name="T0" fmla="*/ 1149350 w 1828800"/>
              <a:gd name="T1" fmla="*/ 1661149 h 1820863"/>
              <a:gd name="T2" fmla="*/ 1104838 w 1828800"/>
              <a:gd name="T3" fmla="*/ 1696464 h 1820863"/>
              <a:gd name="T4" fmla="*/ 939822 w 1828800"/>
              <a:gd name="T5" fmla="*/ 1430485 h 1820863"/>
              <a:gd name="T6" fmla="*/ 827911 w 1828800"/>
              <a:gd name="T7" fmla="*/ 1390059 h 1820863"/>
              <a:gd name="T8" fmla="*/ 840632 w 1828800"/>
              <a:gd name="T9" fmla="*/ 1630106 h 1820863"/>
              <a:gd name="T10" fmla="*/ 746819 w 1828800"/>
              <a:gd name="T11" fmla="*/ 1767140 h 1820863"/>
              <a:gd name="T12" fmla="*/ 737915 w 1828800"/>
              <a:gd name="T13" fmla="*/ 1469544 h 1820863"/>
              <a:gd name="T14" fmla="*/ 1335832 w 1828800"/>
              <a:gd name="T15" fmla="*/ 1392886 h 1820863"/>
              <a:gd name="T16" fmla="*/ 1440508 w 1828800"/>
              <a:gd name="T17" fmla="*/ 1646818 h 1820863"/>
              <a:gd name="T18" fmla="*/ 1241625 w 1828800"/>
              <a:gd name="T19" fmla="*/ 1436799 h 1820863"/>
              <a:gd name="T20" fmla="*/ 566102 w 1828800"/>
              <a:gd name="T21" fmla="*/ 1244600 h 1820863"/>
              <a:gd name="T22" fmla="*/ 643255 w 1828800"/>
              <a:gd name="T23" fmla="*/ 1392670 h 1820863"/>
              <a:gd name="T24" fmla="*/ 398144 w 1828800"/>
              <a:gd name="T25" fmla="*/ 1647822 h 1820863"/>
              <a:gd name="T26" fmla="*/ 519112 w 1828800"/>
              <a:gd name="T27" fmla="*/ 1454631 h 1820863"/>
              <a:gd name="T28" fmla="*/ 1400175 w 1828800"/>
              <a:gd name="T29" fmla="*/ 1127918 h 1820863"/>
              <a:gd name="T30" fmla="*/ 1681798 w 1828800"/>
              <a:gd name="T31" fmla="*/ 1323227 h 1820863"/>
              <a:gd name="T32" fmla="*/ 1517016 w 1828800"/>
              <a:gd name="T33" fmla="*/ 1260551 h 1820863"/>
              <a:gd name="T34" fmla="*/ 1330960 w 1828800"/>
              <a:gd name="T35" fmla="*/ 1158306 h 1820863"/>
              <a:gd name="T36" fmla="*/ 528937 w 1828800"/>
              <a:gd name="T37" fmla="*/ 1229518 h 1820863"/>
              <a:gd name="T38" fmla="*/ 233450 w 1828800"/>
              <a:gd name="T39" fmla="*/ 1379857 h 1820863"/>
              <a:gd name="T40" fmla="*/ 276661 w 1828800"/>
              <a:gd name="T41" fmla="*/ 1309445 h 1820863"/>
              <a:gd name="T42" fmla="*/ 1396748 w 1828800"/>
              <a:gd name="T43" fmla="*/ 881389 h 1820863"/>
              <a:gd name="T44" fmla="*/ 1713225 w 1828800"/>
              <a:gd name="T45" fmla="*/ 932914 h 1820863"/>
              <a:gd name="T46" fmla="*/ 1693485 w 1828800"/>
              <a:gd name="T47" fmla="*/ 977123 h 1820863"/>
              <a:gd name="T48" fmla="*/ 1379237 w 1828800"/>
              <a:gd name="T49" fmla="*/ 1058545 h 1820863"/>
              <a:gd name="T50" fmla="*/ 442932 w 1828800"/>
              <a:gd name="T51" fmla="*/ 1003300 h 1820863"/>
              <a:gd name="T52" fmla="*/ 193723 w 1828800"/>
              <a:gd name="T53" fmla="*/ 1071245 h 1820863"/>
              <a:gd name="T54" fmla="*/ 78631 w 1828800"/>
              <a:gd name="T55" fmla="*/ 1023620 h 1820863"/>
              <a:gd name="T56" fmla="*/ 359228 w 1828800"/>
              <a:gd name="T57" fmla="*/ 907098 h 1820863"/>
              <a:gd name="T58" fmla="*/ 246344 w 1828800"/>
              <a:gd name="T59" fmla="*/ 708896 h 1820863"/>
              <a:gd name="T60" fmla="*/ 463184 w 1828800"/>
              <a:gd name="T61" fmla="*/ 759194 h 1820863"/>
              <a:gd name="T62" fmla="*/ 277821 w 1828800"/>
              <a:gd name="T63" fmla="*/ 778612 h 1820863"/>
              <a:gd name="T64" fmla="*/ 1669645 w 1828800"/>
              <a:gd name="T65" fmla="*/ 608330 h 1820863"/>
              <a:gd name="T66" fmla="*/ 1631519 w 1828800"/>
              <a:gd name="T67" fmla="*/ 664457 h 1820863"/>
              <a:gd name="T68" fmla="*/ 1390370 w 1828800"/>
              <a:gd name="T69" fmla="*/ 849010 h 1820863"/>
              <a:gd name="T70" fmla="*/ 1422778 w 1828800"/>
              <a:gd name="T71" fmla="*/ 693948 h 1820863"/>
              <a:gd name="T72" fmla="*/ 1037070 w 1828800"/>
              <a:gd name="T73" fmla="*/ 497529 h 1820863"/>
              <a:gd name="T74" fmla="*/ 1278282 w 1828800"/>
              <a:gd name="T75" fmla="*/ 672536 h 1820863"/>
              <a:gd name="T76" fmla="*/ 1349059 w 1828800"/>
              <a:gd name="T77" fmla="*/ 970777 h 1820863"/>
              <a:gd name="T78" fmla="*/ 1210362 w 1828800"/>
              <a:gd name="T79" fmla="*/ 1236940 h 1820863"/>
              <a:gd name="T80" fmla="*/ 929477 w 1828800"/>
              <a:gd name="T81" fmla="*/ 1349376 h 1820863"/>
              <a:gd name="T82" fmla="*/ 642244 w 1828800"/>
              <a:gd name="T83" fmla="*/ 1250280 h 1820863"/>
              <a:gd name="T84" fmla="*/ 491169 w 1828800"/>
              <a:gd name="T85" fmla="*/ 992375 h 1820863"/>
              <a:gd name="T86" fmla="*/ 547346 w 1828800"/>
              <a:gd name="T87" fmla="*/ 690005 h 1820863"/>
              <a:gd name="T88" fmla="*/ 779354 w 1828800"/>
              <a:gd name="T89" fmla="*/ 503564 h 1820863"/>
              <a:gd name="T90" fmla="*/ 1495475 w 1828800"/>
              <a:gd name="T91" fmla="*/ 365714 h 1820863"/>
              <a:gd name="T92" fmla="*/ 1347809 w 1828800"/>
              <a:gd name="T93" fmla="*/ 641377 h 1820863"/>
              <a:gd name="T94" fmla="*/ 1264428 w 1828800"/>
              <a:gd name="T95" fmla="*/ 521468 h 1820863"/>
              <a:gd name="T96" fmla="*/ 1538756 w 1828800"/>
              <a:gd name="T97" fmla="*/ 314641 h 1820863"/>
              <a:gd name="T98" fmla="*/ 431643 w 1828800"/>
              <a:gd name="T99" fmla="*/ 469752 h 1820863"/>
              <a:gd name="T100" fmla="*/ 529035 w 1828800"/>
              <a:gd name="T101" fmla="*/ 633445 h 1820863"/>
              <a:gd name="T102" fmla="*/ 311093 w 1828800"/>
              <a:gd name="T103" fmla="*/ 477683 h 1820863"/>
              <a:gd name="T104" fmla="*/ 1242901 w 1828800"/>
              <a:gd name="T105" fmla="*/ 141484 h 1820863"/>
              <a:gd name="T106" fmla="*/ 1203348 w 1828800"/>
              <a:gd name="T107" fmla="*/ 442458 h 1820863"/>
              <a:gd name="T108" fmla="*/ 1055896 w 1828800"/>
              <a:gd name="T109" fmla="*/ 432003 h 1820863"/>
              <a:gd name="T110" fmla="*/ 1209993 w 1828800"/>
              <a:gd name="T111" fmla="*/ 132930 h 1820863"/>
              <a:gd name="T112" fmla="*/ 599515 w 1828800"/>
              <a:gd name="T113" fmla="*/ 251085 h 1820863"/>
              <a:gd name="T114" fmla="*/ 775129 w 1828800"/>
              <a:gd name="T115" fmla="*/ 459562 h 1820863"/>
              <a:gd name="T116" fmla="*/ 628309 w 1828800"/>
              <a:gd name="T117" fmla="*/ 411086 h 1820863"/>
              <a:gd name="T118" fmla="*/ 554267 w 1828800"/>
              <a:gd name="T119" fmla="*/ 78411 h 1820863"/>
              <a:gd name="T120" fmla="*/ 933571 w 1828800"/>
              <a:gd name="T121" fmla="*/ 272594 h 1820863"/>
              <a:gd name="T122" fmla="*/ 857481 w 1828800"/>
              <a:gd name="T123" fmla="*/ 441660 h 1820863"/>
              <a:gd name="T124" fmla="*/ 838938 w 1828800"/>
              <a:gd name="T125" fmla="*/ 163683 h 18208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28800"/>
              <a:gd name="T190" fmla="*/ 0 h 1820863"/>
              <a:gd name="T191" fmla="*/ 1828800 w 1828800"/>
              <a:gd name="T192" fmla="*/ 1820863 h 18208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6" name="KSO_Shape"/>
          <p:cNvSpPr>
            <a:spLocks noChangeAspect="1"/>
          </p:cNvSpPr>
          <p:nvPr/>
        </p:nvSpPr>
        <p:spPr bwMode="auto">
          <a:xfrm>
            <a:off x="7670800" y="3203575"/>
            <a:ext cx="450850" cy="450850"/>
          </a:xfrm>
          <a:custGeom>
            <a:avLst/>
            <a:gdLst>
              <a:gd name="T0" fmla="*/ 1410948 w 2667001"/>
              <a:gd name="T1" fmla="*/ 2158926 h 2665413"/>
              <a:gd name="T2" fmla="*/ 1410948 w 2667001"/>
              <a:gd name="T3" fmla="*/ 2622308 h 2665413"/>
              <a:gd name="T4" fmla="*/ 1325070 w 2667001"/>
              <a:gd name="T5" fmla="*/ 2665096 h 2665413"/>
              <a:gd name="T6" fmla="*/ 1250007 w 2667001"/>
              <a:gd name="T7" fmla="*/ 2606777 h 2665413"/>
              <a:gd name="T8" fmla="*/ 1267819 w 2667001"/>
              <a:gd name="T9" fmla="*/ 2145298 h 2665413"/>
              <a:gd name="T10" fmla="*/ 1963341 w 2667001"/>
              <a:gd name="T11" fmla="*/ 1853246 h 2665413"/>
              <a:gd name="T12" fmla="*/ 2291400 w 2667001"/>
              <a:gd name="T13" fmla="*/ 2181305 h 2665413"/>
              <a:gd name="T14" fmla="*/ 2260942 w 2667001"/>
              <a:gd name="T15" fmla="*/ 2272045 h 2665413"/>
              <a:gd name="T16" fmla="*/ 2166712 w 2667001"/>
              <a:gd name="T17" fmla="*/ 2283784 h 2665413"/>
              <a:gd name="T18" fmla="*/ 1852930 w 2667001"/>
              <a:gd name="T19" fmla="*/ 1944620 h 2665413"/>
              <a:gd name="T20" fmla="*/ 1900521 w 2667001"/>
              <a:gd name="T21" fmla="*/ 1861178 h 2665413"/>
              <a:gd name="T22" fmla="*/ 775394 w 2667001"/>
              <a:gd name="T23" fmla="*/ 1865937 h 2665413"/>
              <a:gd name="T24" fmla="*/ 815024 w 2667001"/>
              <a:gd name="T25" fmla="*/ 1953504 h 2665413"/>
              <a:gd name="T26" fmla="*/ 493858 w 2667001"/>
              <a:gd name="T27" fmla="*/ 2287274 h 2665413"/>
              <a:gd name="T28" fmla="*/ 400964 w 2667001"/>
              <a:gd name="T29" fmla="*/ 2266334 h 2665413"/>
              <a:gd name="T30" fmla="*/ 380039 w 2667001"/>
              <a:gd name="T31" fmla="*/ 2173056 h 2665413"/>
              <a:gd name="T32" fmla="*/ 713570 w 2667001"/>
              <a:gd name="T33" fmla="*/ 1851660 h 2665413"/>
              <a:gd name="T34" fmla="*/ 2649200 w 2667001"/>
              <a:gd name="T35" fmla="*/ 1279272 h 2665413"/>
              <a:gd name="T36" fmla="*/ 2656194 w 2667001"/>
              <a:gd name="T37" fmla="*/ 1375646 h 2665413"/>
              <a:gd name="T38" fmla="*/ 2205776 w 2667001"/>
              <a:gd name="T39" fmla="*/ 1422401 h 2665413"/>
              <a:gd name="T40" fmla="*/ 2125038 w 2667001"/>
              <a:gd name="T41" fmla="*/ 1371511 h 2665413"/>
              <a:gd name="T42" fmla="*/ 2136481 w 2667001"/>
              <a:gd name="T43" fmla="*/ 1275456 h 2665413"/>
              <a:gd name="T44" fmla="*/ 474893 w 2667001"/>
              <a:gd name="T45" fmla="*/ 1243967 h 2665413"/>
              <a:gd name="T46" fmla="*/ 547048 w 2667001"/>
              <a:gd name="T47" fmla="*/ 1305990 h 2665413"/>
              <a:gd name="T48" fmla="*/ 521619 w 2667001"/>
              <a:gd name="T49" fmla="*/ 1399182 h 2665413"/>
              <a:gd name="T50" fmla="*/ 58805 w 2667001"/>
              <a:gd name="T51" fmla="*/ 1416994 h 2665413"/>
              <a:gd name="T52" fmla="*/ 318 w 2667001"/>
              <a:gd name="T53" fmla="*/ 1341931 h 2665413"/>
              <a:gd name="T54" fmla="*/ 43230 w 2667001"/>
              <a:gd name="T55" fmla="*/ 1256054 h 2665413"/>
              <a:gd name="T56" fmla="*/ 1404666 w 2667001"/>
              <a:gd name="T57" fmla="*/ 790517 h 2665413"/>
              <a:gd name="T58" fmla="*/ 1674370 w 2667001"/>
              <a:gd name="T59" fmla="*/ 935931 h 2665413"/>
              <a:gd name="T60" fmla="*/ 1849726 w 2667001"/>
              <a:gd name="T61" fmla="*/ 1183356 h 2665413"/>
              <a:gd name="T62" fmla="*/ 1896742 w 2667001"/>
              <a:gd name="T63" fmla="*/ 1184623 h 2665413"/>
              <a:gd name="T64" fmla="*/ 1731552 w 2667001"/>
              <a:gd name="T65" fmla="*/ 893162 h 2665413"/>
              <a:gd name="T66" fmla="*/ 1423091 w 2667001"/>
              <a:gd name="T67" fmla="*/ 763905 h 2665413"/>
              <a:gd name="T68" fmla="*/ 1646873 w 2667001"/>
              <a:gd name="T69" fmla="*/ 755631 h 2665413"/>
              <a:gd name="T70" fmla="*/ 1903731 w 2667001"/>
              <a:gd name="T71" fmla="*/ 1006078 h 2665413"/>
              <a:gd name="T72" fmla="*/ 1990091 w 2667001"/>
              <a:gd name="T73" fmla="*/ 1366354 h 2665413"/>
              <a:gd name="T74" fmla="*/ 1869441 w 2667001"/>
              <a:gd name="T75" fmla="*/ 1712662 h 2665413"/>
              <a:gd name="T76" fmla="*/ 1589406 w 2667001"/>
              <a:gd name="T77" fmla="*/ 1937398 h 2665413"/>
              <a:gd name="T78" fmla="*/ 1217931 w 2667001"/>
              <a:gd name="T79" fmla="*/ 1978663 h 2665413"/>
              <a:gd name="T80" fmla="*/ 892811 w 2667001"/>
              <a:gd name="T81" fmla="*/ 1818682 h 2665413"/>
              <a:gd name="T82" fmla="*/ 702628 w 2667001"/>
              <a:gd name="T83" fmla="*/ 1512368 h 2665413"/>
              <a:gd name="T84" fmla="*/ 707073 w 2667001"/>
              <a:gd name="T85" fmla="*/ 1137809 h 2665413"/>
              <a:gd name="T86" fmla="*/ 904558 w 2667001"/>
              <a:gd name="T87" fmla="*/ 836574 h 2665413"/>
              <a:gd name="T88" fmla="*/ 1234123 w 2667001"/>
              <a:gd name="T89" fmla="*/ 683893 h 2665413"/>
              <a:gd name="T90" fmla="*/ 2264432 w 2667001"/>
              <a:gd name="T91" fmla="*/ 395906 h 2665413"/>
              <a:gd name="T92" fmla="*/ 2290131 w 2667001"/>
              <a:gd name="T93" fmla="*/ 488233 h 2665413"/>
              <a:gd name="T94" fmla="*/ 1959216 w 2667001"/>
              <a:gd name="T95" fmla="*/ 812802 h 2665413"/>
              <a:gd name="T96" fmla="*/ 1869746 w 2667001"/>
              <a:gd name="T97" fmla="*/ 777902 h 2665413"/>
              <a:gd name="T98" fmla="*/ 1863083 w 2667001"/>
              <a:gd name="T99" fmla="*/ 683355 h 2665413"/>
              <a:gd name="T100" fmla="*/ 459935 w 2667001"/>
              <a:gd name="T101" fmla="*/ 373063 h 2665413"/>
              <a:gd name="T102" fmla="*/ 803611 w 2667001"/>
              <a:gd name="T103" fmla="*/ 679548 h 2665413"/>
              <a:gd name="T104" fmla="*/ 800757 w 2667001"/>
              <a:gd name="T105" fmla="*/ 774412 h 2665413"/>
              <a:gd name="T106" fmla="*/ 713570 w 2667001"/>
              <a:gd name="T107" fmla="*/ 813436 h 2665413"/>
              <a:gd name="T108" fmla="*/ 380039 w 2667001"/>
              <a:gd name="T109" fmla="*/ 492357 h 2665413"/>
              <a:gd name="T110" fmla="*/ 400964 w 2667001"/>
              <a:gd name="T111" fmla="*/ 399396 h 2665413"/>
              <a:gd name="T112" fmla="*/ 1365146 w 2667001"/>
              <a:gd name="T113" fmla="*/ 5388 h 2665413"/>
              <a:gd name="T114" fmla="*/ 1423670 w 2667001"/>
              <a:gd name="T115" fmla="*/ 80188 h 2665413"/>
              <a:gd name="T116" fmla="*/ 1384548 w 2667001"/>
              <a:gd name="T117" fmla="*/ 534061 h 2665413"/>
              <a:gd name="T118" fmla="*/ 1287857 w 2667001"/>
              <a:gd name="T119" fmla="*/ 536280 h 2665413"/>
              <a:gd name="T120" fmla="*/ 1244600 w 2667001"/>
              <a:gd name="T121" fmla="*/ 84943 h 2665413"/>
              <a:gd name="T122" fmla="*/ 1299625 w 2667001"/>
              <a:gd name="T123" fmla="*/ 6973 h 26654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67001"/>
              <a:gd name="T187" fmla="*/ 0 h 2665413"/>
              <a:gd name="T188" fmla="*/ 2667001 w 2667001"/>
              <a:gd name="T189" fmla="*/ 2665413 h 26654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7" name="KSO_Shape"/>
          <p:cNvSpPr>
            <a:spLocks noChangeAspect="1"/>
          </p:cNvSpPr>
          <p:nvPr/>
        </p:nvSpPr>
        <p:spPr bwMode="auto">
          <a:xfrm>
            <a:off x="7664450" y="4240213"/>
            <a:ext cx="449263" cy="379412"/>
          </a:xfrm>
          <a:custGeom>
            <a:avLst/>
            <a:gdLst>
              <a:gd name="T0" fmla="*/ 1602369 w 2689225"/>
              <a:gd name="T1" fmla="*/ 2211388 h 2270125"/>
              <a:gd name="T2" fmla="*/ 1515699 w 2689225"/>
              <a:gd name="T3" fmla="*/ 2270125 h 2270125"/>
              <a:gd name="T4" fmla="*/ 1440501 w 2689225"/>
              <a:gd name="T5" fmla="*/ 2196148 h 2270125"/>
              <a:gd name="T6" fmla="*/ 1524621 w 2689225"/>
              <a:gd name="T7" fmla="*/ 2044700 h 2270125"/>
              <a:gd name="T8" fmla="*/ 780423 w 2689225"/>
              <a:gd name="T9" fmla="*/ 1922944 h 2270125"/>
              <a:gd name="T10" fmla="*/ 720947 w 2689225"/>
              <a:gd name="T11" fmla="*/ 2026956 h 2270125"/>
              <a:gd name="T12" fmla="*/ 616232 w 2689225"/>
              <a:gd name="T13" fmla="*/ 1992496 h 2270125"/>
              <a:gd name="T14" fmla="*/ 629519 w 2689225"/>
              <a:gd name="T15" fmla="*/ 1882161 h 2270125"/>
              <a:gd name="T16" fmla="*/ 2167564 w 2689225"/>
              <a:gd name="T17" fmla="*/ 1745538 h 2270125"/>
              <a:gd name="T18" fmla="*/ 2135063 w 2689225"/>
              <a:gd name="T19" fmla="*/ 1943131 h 2270125"/>
              <a:gd name="T20" fmla="*/ 2032780 w 2689225"/>
              <a:gd name="T21" fmla="*/ 1961843 h 2270125"/>
              <a:gd name="T22" fmla="*/ 1995181 w 2689225"/>
              <a:gd name="T23" fmla="*/ 1864157 h 2270125"/>
              <a:gd name="T24" fmla="*/ 2153863 w 2689225"/>
              <a:gd name="T25" fmla="*/ 1677983 h 2270125"/>
              <a:gd name="T26" fmla="*/ 1204981 w 2689225"/>
              <a:gd name="T27" fmla="*/ 1711326 h 2270125"/>
              <a:gd name="T28" fmla="*/ 1124138 w 2689225"/>
              <a:gd name="T29" fmla="*/ 1776413 h 2270125"/>
              <a:gd name="T30" fmla="*/ 1042663 w 2689225"/>
              <a:gd name="T31" fmla="*/ 1707198 h 2270125"/>
              <a:gd name="T32" fmla="*/ 1111822 w 2689225"/>
              <a:gd name="T33" fmla="*/ 1564958 h 2270125"/>
              <a:gd name="T34" fmla="*/ 1741485 w 2689225"/>
              <a:gd name="T35" fmla="*/ 1505774 h 2270125"/>
              <a:gd name="T36" fmla="*/ 1685187 w 2689225"/>
              <a:gd name="T37" fmla="*/ 1617017 h 2270125"/>
              <a:gd name="T38" fmla="*/ 1577362 w 2689225"/>
              <a:gd name="T39" fmla="*/ 1588094 h 2270125"/>
              <a:gd name="T40" fmla="*/ 1584677 w 2689225"/>
              <a:gd name="T41" fmla="*/ 1480665 h 2270125"/>
              <a:gd name="T42" fmla="*/ 391457 w 2689225"/>
              <a:gd name="T43" fmla="*/ 1384042 h 2270125"/>
              <a:gd name="T44" fmla="*/ 364005 w 2689225"/>
              <a:gd name="T45" fmla="*/ 1594769 h 2270125"/>
              <a:gd name="T46" fmla="*/ 263454 w 2689225"/>
              <a:gd name="T47" fmla="*/ 1620514 h 2270125"/>
              <a:gd name="T48" fmla="*/ 219084 w 2689225"/>
              <a:gd name="T49" fmla="*/ 1526116 h 2270125"/>
              <a:gd name="T50" fmla="*/ 363686 w 2689225"/>
              <a:gd name="T51" fmla="*/ 1345584 h 2270125"/>
              <a:gd name="T52" fmla="*/ 836032 w 2689225"/>
              <a:gd name="T53" fmla="*/ 1309053 h 2270125"/>
              <a:gd name="T54" fmla="*/ 760558 w 2689225"/>
              <a:gd name="T55" fmla="*/ 1380173 h 2270125"/>
              <a:gd name="T56" fmla="*/ 672135 w 2689225"/>
              <a:gd name="T57" fmla="*/ 1316673 h 2270125"/>
              <a:gd name="T58" fmla="*/ 727399 w 2689225"/>
              <a:gd name="T59" fmla="*/ 1183640 h 2270125"/>
              <a:gd name="T60" fmla="*/ 1708656 w 2689225"/>
              <a:gd name="T61" fmla="*/ 485141 h 2270125"/>
              <a:gd name="T62" fmla="*/ 1603358 w 2689225"/>
              <a:gd name="T63" fmla="*/ 628333 h 2270125"/>
              <a:gd name="T64" fmla="*/ 1806976 w 2689225"/>
              <a:gd name="T65" fmla="*/ 478473 h 2270125"/>
              <a:gd name="T66" fmla="*/ 1938816 w 2689225"/>
              <a:gd name="T67" fmla="*/ 415599 h 2270125"/>
              <a:gd name="T68" fmla="*/ 2130863 w 2689225"/>
              <a:gd name="T69" fmla="*/ 545660 h 2270125"/>
              <a:gd name="T70" fmla="*/ 2329892 w 2689225"/>
              <a:gd name="T71" fmla="*/ 597050 h 2270125"/>
              <a:gd name="T72" fmla="*/ 2493052 w 2689225"/>
              <a:gd name="T73" fmla="*/ 750903 h 2270125"/>
              <a:gd name="T74" fmla="*/ 2613676 w 2689225"/>
              <a:gd name="T75" fmla="*/ 850828 h 2270125"/>
              <a:gd name="T76" fmla="*/ 2689225 w 2689225"/>
              <a:gd name="T77" fmla="*/ 982476 h 2270125"/>
              <a:gd name="T78" fmla="*/ 2607010 w 2689225"/>
              <a:gd name="T79" fmla="*/ 1103020 h 2270125"/>
              <a:gd name="T80" fmla="*/ 1415054 w 2689225"/>
              <a:gd name="T81" fmla="*/ 1125543 h 2270125"/>
              <a:gd name="T82" fmla="*/ 1229991 w 2689225"/>
              <a:gd name="T83" fmla="*/ 981841 h 2270125"/>
              <a:gd name="T84" fmla="*/ 1253481 w 2689225"/>
              <a:gd name="T85" fmla="*/ 751537 h 2270125"/>
              <a:gd name="T86" fmla="*/ 1466478 w 2689225"/>
              <a:gd name="T87" fmla="*/ 644633 h 2270125"/>
              <a:gd name="T88" fmla="*/ 1603291 w 2689225"/>
              <a:gd name="T89" fmla="*/ 502201 h 2270125"/>
              <a:gd name="T90" fmla="*/ 997522 w 2689225"/>
              <a:gd name="T91" fmla="*/ 74930 h 2270125"/>
              <a:gd name="T92" fmla="*/ 793786 w 2689225"/>
              <a:gd name="T93" fmla="*/ 194435 h 2270125"/>
              <a:gd name="T94" fmla="*/ 883100 w 2689225"/>
              <a:gd name="T95" fmla="*/ 155445 h 2270125"/>
              <a:gd name="T96" fmla="*/ 1009600 w 2689225"/>
              <a:gd name="T97" fmla="*/ 74613 h 2270125"/>
              <a:gd name="T98" fmla="*/ 1357631 w 2689225"/>
              <a:gd name="T99" fmla="*/ 90805 h 2270125"/>
              <a:gd name="T100" fmla="*/ 1487488 w 2689225"/>
              <a:gd name="T101" fmla="*/ 275273 h 2270125"/>
              <a:gd name="T102" fmla="*/ 1647191 w 2689225"/>
              <a:gd name="T103" fmla="*/ 316548 h 2270125"/>
              <a:gd name="T104" fmla="*/ 1618933 w 2689225"/>
              <a:gd name="T105" fmla="*/ 399733 h 2270125"/>
              <a:gd name="T106" fmla="*/ 1476058 w 2689225"/>
              <a:gd name="T107" fmla="*/ 563880 h 2270125"/>
              <a:gd name="T108" fmla="*/ 1269366 w 2689225"/>
              <a:gd name="T109" fmla="*/ 636270 h 2270125"/>
              <a:gd name="T110" fmla="*/ 1143001 w 2689225"/>
              <a:gd name="T111" fmla="*/ 832485 h 2270125"/>
              <a:gd name="T112" fmla="*/ 145098 w 2689225"/>
              <a:gd name="T113" fmla="*/ 915988 h 2270125"/>
              <a:gd name="T114" fmla="*/ 6985 w 2689225"/>
              <a:gd name="T115" fmla="*/ 780415 h 2270125"/>
              <a:gd name="T116" fmla="*/ 62865 w 2689225"/>
              <a:gd name="T117" fmla="*/ 599758 h 2270125"/>
              <a:gd name="T118" fmla="*/ 241935 w 2689225"/>
              <a:gd name="T119" fmla="*/ 508953 h 2270125"/>
              <a:gd name="T120" fmla="*/ 308610 w 2689225"/>
              <a:gd name="T121" fmla="*/ 344805 h 2270125"/>
              <a:gd name="T122" fmla="*/ 591503 w 2689225"/>
              <a:gd name="T123" fmla="*/ 229870 h 2270125"/>
              <a:gd name="T124" fmla="*/ 798195 w 2689225"/>
              <a:gd name="T125" fmla="*/ 94933 h 2270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89225"/>
              <a:gd name="T190" fmla="*/ 0 h 2270125"/>
              <a:gd name="T191" fmla="*/ 2689225 w 2689225"/>
              <a:gd name="T192" fmla="*/ 2270125 h 22701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8" name="KSO_Shape"/>
          <p:cNvSpPr>
            <a:spLocks noChangeAspect="1"/>
          </p:cNvSpPr>
          <p:nvPr/>
        </p:nvSpPr>
        <p:spPr bwMode="auto">
          <a:xfrm>
            <a:off x="7664450" y="2278063"/>
            <a:ext cx="449263" cy="312737"/>
          </a:xfrm>
          <a:custGeom>
            <a:avLst/>
            <a:gdLst>
              <a:gd name="T0" fmla="*/ 2526982 w 2824162"/>
              <a:gd name="T1" fmla="*/ 1745720 h 2052637"/>
              <a:gd name="T2" fmla="*/ 2455669 w 2824162"/>
              <a:gd name="T3" fmla="*/ 1824037 h 2052637"/>
              <a:gd name="T4" fmla="*/ 2174875 w 2824162"/>
              <a:gd name="T5" fmla="*/ 1543243 h 2052637"/>
              <a:gd name="T6" fmla="*/ 1066950 w 2824162"/>
              <a:gd name="T7" fmla="*/ 1131887 h 2052637"/>
              <a:gd name="T8" fmla="*/ 1326306 w 2824162"/>
              <a:gd name="T9" fmla="*/ 1211470 h 2052637"/>
              <a:gd name="T10" fmla="*/ 1460905 w 2824162"/>
              <a:gd name="T11" fmla="*/ 1379830 h 2052637"/>
              <a:gd name="T12" fmla="*/ 1568521 w 2824162"/>
              <a:gd name="T13" fmla="*/ 1436267 h 2052637"/>
              <a:gd name="T14" fmla="*/ 1799307 w 2824162"/>
              <a:gd name="T15" fmla="*/ 1542800 h 2052637"/>
              <a:gd name="T16" fmla="*/ 1885336 w 2824162"/>
              <a:gd name="T17" fmla="*/ 1732404 h 2052637"/>
              <a:gd name="T18" fmla="*/ 1985015 w 2824162"/>
              <a:gd name="T19" fmla="*/ 1796133 h 2052637"/>
              <a:gd name="T20" fmla="*/ 2014538 w 2824162"/>
              <a:gd name="T21" fmla="*/ 1915666 h 2052637"/>
              <a:gd name="T22" fmla="*/ 1945016 w 2824162"/>
              <a:gd name="T23" fmla="*/ 2024736 h 2052637"/>
              <a:gd name="T24" fmla="*/ 1464715 w 2824162"/>
              <a:gd name="T25" fmla="*/ 2052637 h 2052637"/>
              <a:gd name="T26" fmla="*/ 71109 w 2824162"/>
              <a:gd name="T27" fmla="*/ 1994932 h 2052637"/>
              <a:gd name="T28" fmla="*/ 0 w 2824162"/>
              <a:gd name="T29" fmla="*/ 1855424 h 2052637"/>
              <a:gd name="T30" fmla="*/ 78410 w 2824162"/>
              <a:gd name="T31" fmla="*/ 1709892 h 2052637"/>
              <a:gd name="T32" fmla="*/ 239040 w 2824162"/>
              <a:gd name="T33" fmla="*/ 1641407 h 2052637"/>
              <a:gd name="T34" fmla="*/ 278721 w 2824162"/>
              <a:gd name="T35" fmla="*/ 1506655 h 2052637"/>
              <a:gd name="T36" fmla="*/ 487286 w 2824162"/>
              <a:gd name="T37" fmla="*/ 1367465 h 2052637"/>
              <a:gd name="T38" fmla="*/ 701247 w 2824162"/>
              <a:gd name="T39" fmla="*/ 1322442 h 2052637"/>
              <a:gd name="T40" fmla="*/ 892987 w 2824162"/>
              <a:gd name="T41" fmla="*/ 1165179 h 2052637"/>
              <a:gd name="T42" fmla="*/ 2780633 w 2824162"/>
              <a:gd name="T43" fmla="*/ 994421 h 2052637"/>
              <a:gd name="T44" fmla="*/ 2815584 w 2824162"/>
              <a:gd name="T45" fmla="*/ 1094338 h 2052637"/>
              <a:gd name="T46" fmla="*/ 2423504 w 2824162"/>
              <a:gd name="T47" fmla="*/ 1122977 h 2052637"/>
              <a:gd name="T48" fmla="*/ 2398086 w 2824162"/>
              <a:gd name="T49" fmla="*/ 1020514 h 2052637"/>
              <a:gd name="T50" fmla="*/ 1097633 w 2824162"/>
              <a:gd name="T51" fmla="*/ 994713 h 2052637"/>
              <a:gd name="T52" fmla="*/ 963851 w 2824162"/>
              <a:gd name="T53" fmla="*/ 1017199 h 2052637"/>
              <a:gd name="T54" fmla="*/ 785687 w 2824162"/>
              <a:gd name="T55" fmla="*/ 1080857 h 2052637"/>
              <a:gd name="T56" fmla="*/ 706115 w 2824162"/>
              <a:gd name="T57" fmla="*/ 1080541 h 2052637"/>
              <a:gd name="T58" fmla="*/ 747011 w 2824162"/>
              <a:gd name="T59" fmla="*/ 994396 h 2052637"/>
              <a:gd name="T60" fmla="*/ 1880262 w 2824162"/>
              <a:gd name="T61" fmla="*/ 653632 h 2052637"/>
              <a:gd name="T62" fmla="*/ 2030850 w 2824162"/>
              <a:gd name="T63" fmla="*/ 749003 h 2052637"/>
              <a:gd name="T64" fmla="*/ 2147374 w 2824162"/>
              <a:gd name="T65" fmla="*/ 894754 h 2052637"/>
              <a:gd name="T66" fmla="*/ 2219325 w 2824162"/>
              <a:gd name="T67" fmla="*/ 999631 h 2052637"/>
              <a:gd name="T68" fmla="*/ 2167113 w 2824162"/>
              <a:gd name="T69" fmla="*/ 808254 h 2052637"/>
              <a:gd name="T70" fmla="*/ 2026075 w 2824162"/>
              <a:gd name="T71" fmla="*/ 663137 h 2052637"/>
              <a:gd name="T72" fmla="*/ 1834416 w 2824162"/>
              <a:gd name="T73" fmla="*/ 604837 h 2052637"/>
              <a:gd name="T74" fmla="*/ 1955282 w 2824162"/>
              <a:gd name="T75" fmla="*/ 574629 h 2052637"/>
              <a:gd name="T76" fmla="*/ 2132872 w 2824162"/>
              <a:gd name="T77" fmla="*/ 691005 h 2052637"/>
              <a:gd name="T78" fmla="*/ 2249783 w 2824162"/>
              <a:gd name="T79" fmla="*/ 868581 h 2052637"/>
              <a:gd name="T80" fmla="*/ 2285683 w 2824162"/>
              <a:gd name="T81" fmla="*/ 1080404 h 2052637"/>
              <a:gd name="T82" fmla="*/ 2203400 w 2824162"/>
              <a:gd name="T83" fmla="*/ 1341378 h 2052637"/>
              <a:gd name="T84" fmla="*/ 1952740 w 2824162"/>
              <a:gd name="T85" fmla="*/ 1546225 h 2052637"/>
              <a:gd name="T86" fmla="*/ 1783092 w 2824162"/>
              <a:gd name="T87" fmla="*/ 1372771 h 2052637"/>
              <a:gd name="T88" fmla="*/ 1554988 w 2824162"/>
              <a:gd name="T89" fmla="*/ 1288422 h 2052637"/>
              <a:gd name="T90" fmla="*/ 1404720 w 2824162"/>
              <a:gd name="T91" fmla="*/ 1116237 h 2052637"/>
              <a:gd name="T92" fmla="*/ 1246191 w 2824162"/>
              <a:gd name="T93" fmla="*/ 983689 h 2052637"/>
              <a:gd name="T94" fmla="*/ 1318307 w 2824162"/>
              <a:gd name="T95" fmla="*/ 786452 h 2052637"/>
              <a:gd name="T96" fmla="*/ 1458410 w 2824162"/>
              <a:gd name="T97" fmla="*/ 636146 h 2052637"/>
              <a:gd name="T98" fmla="*/ 1648708 w 2824162"/>
              <a:gd name="T99" fmla="*/ 550846 h 2052637"/>
              <a:gd name="T100" fmla="*/ 1116225 w 2824162"/>
              <a:gd name="T101" fmla="*/ 312709 h 2052637"/>
              <a:gd name="T102" fmla="*/ 1335103 w 2824162"/>
              <a:gd name="T103" fmla="*/ 621395 h 2052637"/>
              <a:gd name="T104" fmla="*/ 1229471 w 2824162"/>
              <a:gd name="T105" fmla="*/ 626783 h 2052637"/>
              <a:gd name="T106" fmla="*/ 1021061 w 2824162"/>
              <a:gd name="T107" fmla="*/ 317779 h 2052637"/>
              <a:gd name="T108" fmla="*/ 2506607 w 2824162"/>
              <a:gd name="T109" fmla="*/ 317779 h 2052637"/>
              <a:gd name="T110" fmla="*/ 2297126 w 2824162"/>
              <a:gd name="T111" fmla="*/ 626783 h 2052637"/>
              <a:gd name="T112" fmla="*/ 2191112 w 2824162"/>
              <a:gd name="T113" fmla="*/ 621395 h 2052637"/>
              <a:gd name="T114" fmla="*/ 2410462 w 2824162"/>
              <a:gd name="T115" fmla="*/ 312708 h 2052637"/>
              <a:gd name="T116" fmla="*/ 1818922 w 2824162"/>
              <a:gd name="T117" fmla="*/ 25662 h 2052637"/>
              <a:gd name="T118" fmla="*/ 1809375 w 2824162"/>
              <a:gd name="T119" fmla="*/ 420406 h 2052637"/>
              <a:gd name="T120" fmla="*/ 1704685 w 2824162"/>
              <a:gd name="T121" fmla="*/ 405199 h 2052637"/>
              <a:gd name="T122" fmla="*/ 1724096 w 2824162"/>
              <a:gd name="T123" fmla="*/ 12039 h 2052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4162"/>
              <a:gd name="T187" fmla="*/ 0 h 2052637"/>
              <a:gd name="T188" fmla="*/ 2824162 w 2824162"/>
              <a:gd name="T189" fmla="*/ 2052637 h 20526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TWO</a:t>
            </a:r>
            <a:endParaRPr lang="zh-CN" altLang="en-US" sz="6600">
              <a:solidFill>
                <a:schemeClr val="bg1"/>
              </a:solidFill>
              <a:latin typeface="Segoe UI Light" panose="020B0502040204020203" pitchFamily="34" charset="0"/>
            </a:endParaRPr>
          </a:p>
        </p:txBody>
      </p:sp>
      <p:sp>
        <p:nvSpPr>
          <p:cNvPr id="22531"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8"/>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3555"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3556" name="椭圆 1"/>
          <p:cNvSpPr>
            <a:spLocks noChangeAspect="1" noChangeArrowheads="1"/>
          </p:cNvSpPr>
          <p:nvPr/>
        </p:nvSpPr>
        <p:spPr bwMode="auto">
          <a:xfrm>
            <a:off x="839788" y="2724150"/>
            <a:ext cx="2879725" cy="2879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57" name="空心弧 2"/>
          <p:cNvSpPr>
            <a:spLocks noChangeAspect="1"/>
          </p:cNvSpPr>
          <p:nvPr/>
        </p:nvSpPr>
        <p:spPr bwMode="auto">
          <a:xfrm>
            <a:off x="119063" y="2005013"/>
            <a:ext cx="4321175" cy="4319587"/>
          </a:xfrm>
          <a:custGeom>
            <a:avLst/>
            <a:gdLst>
              <a:gd name="T0" fmla="*/ 2160000 w 4320000"/>
              <a:gd name="T1" fmla="*/ 0 h 4320000"/>
              <a:gd name="T2" fmla="*/ 4320000 w 4320000"/>
              <a:gd name="T3" fmla="*/ 2160000 h 4320000"/>
              <a:gd name="T4" fmla="*/ 2160000 w 4320000"/>
              <a:gd name="T5" fmla="*/ 4320000 h 4320000"/>
              <a:gd name="T6" fmla="*/ 2160000 w 4320000"/>
              <a:gd name="T7" fmla="*/ 4190400 h 4320000"/>
              <a:gd name="T8" fmla="*/ 4190400 w 4320000"/>
              <a:gd name="T9" fmla="*/ 2160000 h 4320000"/>
              <a:gd name="T10" fmla="*/ 2160000 w 4320000"/>
              <a:gd name="T11" fmla="*/ 129600 h 4320000"/>
              <a:gd name="T12" fmla="*/ 2160000 w 4320000"/>
              <a:gd name="T13" fmla="*/ 0 h 4320000"/>
              <a:gd name="T14" fmla="*/ 0 60000 65536"/>
              <a:gd name="T15" fmla="*/ 0 60000 65536"/>
              <a:gd name="T16" fmla="*/ 0 60000 65536"/>
              <a:gd name="T17" fmla="*/ 0 60000 65536"/>
              <a:gd name="T18" fmla="*/ 0 60000 65536"/>
              <a:gd name="T19" fmla="*/ 0 60000 65536"/>
              <a:gd name="T20" fmla="*/ 0 60000 65536"/>
              <a:gd name="T21" fmla="*/ 0 w 4320000"/>
              <a:gd name="T22" fmla="*/ 0 h 4320000"/>
              <a:gd name="T23" fmla="*/ 4320000 w 4320000"/>
              <a:gd name="T24" fmla="*/ 4320000 h 432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0000" h="4320000">
                <a:moveTo>
                  <a:pt x="2160000" y="0"/>
                </a:moveTo>
                <a:cubicBezTo>
                  <a:pt x="3352935" y="0"/>
                  <a:pt x="4320000" y="967065"/>
                  <a:pt x="4320000" y="2160000"/>
                </a:cubicBezTo>
                <a:cubicBezTo>
                  <a:pt x="4320000" y="3352935"/>
                  <a:pt x="3352935" y="4320000"/>
                  <a:pt x="2160000" y="4320000"/>
                </a:cubicBezTo>
                <a:lnTo>
                  <a:pt x="2160000" y="4190400"/>
                </a:lnTo>
                <a:cubicBezTo>
                  <a:pt x="3281359" y="4190400"/>
                  <a:pt x="4190400" y="3281359"/>
                  <a:pt x="4190400" y="2160000"/>
                </a:cubicBezTo>
                <a:cubicBezTo>
                  <a:pt x="4190400" y="1038641"/>
                  <a:pt x="3281359" y="129600"/>
                  <a:pt x="2160000" y="129600"/>
                </a:cubicBezTo>
                <a:lnTo>
                  <a:pt x="21600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58" name="椭圆 5"/>
          <p:cNvSpPr>
            <a:spLocks noChangeAspect="1" noChangeArrowheads="1"/>
          </p:cNvSpPr>
          <p:nvPr/>
        </p:nvSpPr>
        <p:spPr bwMode="auto">
          <a:xfrm>
            <a:off x="3173413" y="2187575"/>
            <a:ext cx="449262" cy="4492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59" name="椭圆 6"/>
          <p:cNvSpPr>
            <a:spLocks noChangeAspect="1" noChangeArrowheads="1"/>
          </p:cNvSpPr>
          <p:nvPr/>
        </p:nvSpPr>
        <p:spPr bwMode="auto">
          <a:xfrm>
            <a:off x="4071938" y="3355975"/>
            <a:ext cx="450850" cy="44926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0" name="椭圆 7"/>
          <p:cNvSpPr>
            <a:spLocks noChangeAspect="1" noChangeArrowheads="1"/>
          </p:cNvSpPr>
          <p:nvPr/>
        </p:nvSpPr>
        <p:spPr bwMode="auto">
          <a:xfrm>
            <a:off x="4071938" y="4522788"/>
            <a:ext cx="450850" cy="4508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1" name="椭圆 10"/>
          <p:cNvSpPr>
            <a:spLocks noChangeAspect="1" noChangeArrowheads="1"/>
          </p:cNvSpPr>
          <p:nvPr/>
        </p:nvSpPr>
        <p:spPr bwMode="auto">
          <a:xfrm>
            <a:off x="3173413" y="5691188"/>
            <a:ext cx="449262" cy="44926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2" name="椭圆 11"/>
          <p:cNvSpPr>
            <a:spLocks noChangeAspect="1" noChangeArrowheads="1"/>
          </p:cNvSpPr>
          <p:nvPr/>
        </p:nvSpPr>
        <p:spPr bwMode="auto">
          <a:xfrm>
            <a:off x="5629275" y="1962150"/>
            <a:ext cx="900113" cy="9001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3" name="椭圆 12"/>
          <p:cNvSpPr>
            <a:spLocks noChangeAspect="1" noChangeArrowheads="1"/>
          </p:cNvSpPr>
          <p:nvPr/>
        </p:nvSpPr>
        <p:spPr bwMode="auto">
          <a:xfrm>
            <a:off x="7334250" y="3130550"/>
            <a:ext cx="900113" cy="90011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4" name="椭圆 13"/>
          <p:cNvSpPr>
            <a:spLocks noChangeAspect="1" noChangeArrowheads="1"/>
          </p:cNvSpPr>
          <p:nvPr/>
        </p:nvSpPr>
        <p:spPr bwMode="auto">
          <a:xfrm>
            <a:off x="7334250" y="4298950"/>
            <a:ext cx="900113" cy="8985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5" name="椭圆 14"/>
          <p:cNvSpPr>
            <a:spLocks noChangeAspect="1" noChangeArrowheads="1"/>
          </p:cNvSpPr>
          <p:nvPr/>
        </p:nvSpPr>
        <p:spPr bwMode="auto">
          <a:xfrm>
            <a:off x="5629275" y="5465763"/>
            <a:ext cx="900113" cy="90011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3566" name="直接连接符 4"/>
          <p:cNvCxnSpPr>
            <a:cxnSpLocks noChangeShapeType="1"/>
            <a:stCxn id="23558" idx="6"/>
            <a:endCxn id="23562" idx="2"/>
          </p:cNvCxnSpPr>
          <p:nvPr/>
        </p:nvCxnSpPr>
        <p:spPr bwMode="auto">
          <a:xfrm>
            <a:off x="3622675" y="2413000"/>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7" name="直接连接符 16"/>
          <p:cNvCxnSpPr>
            <a:cxnSpLocks noChangeShapeType="1"/>
            <a:stCxn id="23559" idx="6"/>
            <a:endCxn id="23563" idx="2"/>
          </p:cNvCxnSpPr>
          <p:nvPr/>
        </p:nvCxnSpPr>
        <p:spPr bwMode="auto">
          <a:xfrm>
            <a:off x="4522788" y="35798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8" name="直接连接符 18"/>
          <p:cNvCxnSpPr>
            <a:cxnSpLocks noChangeShapeType="1"/>
            <a:stCxn id="23560" idx="6"/>
            <a:endCxn id="23564" idx="2"/>
          </p:cNvCxnSpPr>
          <p:nvPr/>
        </p:nvCxnSpPr>
        <p:spPr bwMode="auto">
          <a:xfrm>
            <a:off x="4522788" y="47482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9" name="直接连接符 20"/>
          <p:cNvCxnSpPr>
            <a:cxnSpLocks noChangeShapeType="1"/>
            <a:stCxn id="23561" idx="6"/>
            <a:endCxn id="23565" idx="2"/>
          </p:cNvCxnSpPr>
          <p:nvPr/>
        </p:nvCxnSpPr>
        <p:spPr bwMode="auto">
          <a:xfrm>
            <a:off x="3622675" y="5916613"/>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sp>
        <p:nvSpPr>
          <p:cNvPr id="23570" name="文本框 21"/>
          <p:cNvSpPr txBox="1">
            <a:spLocks noChangeArrowheads="1"/>
          </p:cNvSpPr>
          <p:nvPr/>
        </p:nvSpPr>
        <p:spPr bwMode="auto">
          <a:xfrm>
            <a:off x="6529388" y="1895475"/>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3571" name="文本框 22"/>
          <p:cNvSpPr txBox="1">
            <a:spLocks noChangeArrowheads="1"/>
          </p:cNvSpPr>
          <p:nvPr/>
        </p:nvSpPr>
        <p:spPr bwMode="auto">
          <a:xfrm>
            <a:off x="8234363" y="4294188"/>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3572" name="文本框 23"/>
          <p:cNvSpPr txBox="1">
            <a:spLocks noChangeArrowheads="1"/>
          </p:cNvSpPr>
          <p:nvPr/>
        </p:nvSpPr>
        <p:spPr bwMode="auto">
          <a:xfrm>
            <a:off x="8234363" y="3130550"/>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3573" name="文本框 24"/>
          <p:cNvSpPr txBox="1">
            <a:spLocks noChangeArrowheads="1"/>
          </p:cNvSpPr>
          <p:nvPr/>
        </p:nvSpPr>
        <p:spPr bwMode="auto">
          <a:xfrm>
            <a:off x="6529388" y="546576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3574" name="文本框 25"/>
          <p:cNvSpPr txBox="1">
            <a:spLocks noChangeArrowheads="1"/>
          </p:cNvSpPr>
          <p:nvPr/>
        </p:nvSpPr>
        <p:spPr bwMode="auto">
          <a:xfrm>
            <a:off x="6529388" y="2262188"/>
            <a:ext cx="38608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5" name="文本框 26"/>
          <p:cNvSpPr txBox="1">
            <a:spLocks noChangeArrowheads="1"/>
          </p:cNvSpPr>
          <p:nvPr/>
        </p:nvSpPr>
        <p:spPr bwMode="auto">
          <a:xfrm>
            <a:off x="8235950" y="3430588"/>
            <a:ext cx="311785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6" name="文本框 27"/>
          <p:cNvSpPr txBox="1">
            <a:spLocks noChangeArrowheads="1"/>
          </p:cNvSpPr>
          <p:nvPr/>
        </p:nvSpPr>
        <p:spPr bwMode="auto">
          <a:xfrm>
            <a:off x="8234363" y="4664075"/>
            <a:ext cx="311785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7" name="文本框 28"/>
          <p:cNvSpPr txBox="1">
            <a:spLocks noChangeArrowheads="1"/>
          </p:cNvSpPr>
          <p:nvPr/>
        </p:nvSpPr>
        <p:spPr bwMode="auto">
          <a:xfrm>
            <a:off x="6529388" y="5829300"/>
            <a:ext cx="3860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8" name="KSO_Shape"/>
          <p:cNvSpPr>
            <a:spLocks noChangeAspect="1"/>
          </p:cNvSpPr>
          <p:nvPr/>
        </p:nvSpPr>
        <p:spPr bwMode="auto">
          <a:xfrm>
            <a:off x="5797550" y="2163763"/>
            <a:ext cx="539750" cy="534987"/>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79" name="KSO_Shape"/>
          <p:cNvSpPr>
            <a:spLocks noChangeAspect="1"/>
          </p:cNvSpPr>
          <p:nvPr/>
        </p:nvSpPr>
        <p:spPr bwMode="auto">
          <a:xfrm>
            <a:off x="7605713" y="4478338"/>
            <a:ext cx="396875" cy="53975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0" name="KSO_Shape"/>
          <p:cNvSpPr>
            <a:spLocks noChangeAspect="1"/>
          </p:cNvSpPr>
          <p:nvPr/>
        </p:nvSpPr>
        <p:spPr bwMode="auto">
          <a:xfrm>
            <a:off x="7583488" y="3294063"/>
            <a:ext cx="400050" cy="53975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1" name="KSO_Shape"/>
          <p:cNvSpPr>
            <a:spLocks noChangeAspect="1"/>
          </p:cNvSpPr>
          <p:nvPr/>
        </p:nvSpPr>
        <p:spPr bwMode="auto">
          <a:xfrm>
            <a:off x="5827713" y="5668963"/>
            <a:ext cx="536575" cy="539750"/>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2" name="KSO_Shape"/>
          <p:cNvSpPr>
            <a:spLocks noChangeAspect="1"/>
          </p:cNvSpPr>
          <p:nvPr/>
        </p:nvSpPr>
        <p:spPr bwMode="auto">
          <a:xfrm>
            <a:off x="1739900" y="3355975"/>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73399"/>
              <a:gd name="T187" fmla="*/ 0 h 3009901"/>
              <a:gd name="T188" fmla="*/ 3073399 w 3073399"/>
              <a:gd name="T189" fmla="*/ 3009901 h 30099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3" name="文本框 34"/>
          <p:cNvSpPr txBox="1">
            <a:spLocks noChangeArrowheads="1"/>
          </p:cNvSpPr>
          <p:nvPr/>
        </p:nvSpPr>
        <p:spPr bwMode="auto">
          <a:xfrm>
            <a:off x="1279525" y="4529138"/>
            <a:ext cx="20002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2000">
                <a:solidFill>
                  <a:schemeClr val="bg1"/>
                </a:solidFill>
              </a:rPr>
              <a:t>ADD TEXT HERE</a:t>
            </a:r>
            <a:endParaRPr lang="zh-CN" altLang="en-US" sz="200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4579"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pSp>
        <p:nvGrpSpPr>
          <p:cNvPr id="24580" name="组合 2"/>
          <p:cNvGrpSpPr>
            <a:grpSpLocks noChangeAspect="1"/>
          </p:cNvGrpSpPr>
          <p:nvPr/>
        </p:nvGrpSpPr>
        <p:grpSpPr bwMode="auto">
          <a:xfrm>
            <a:off x="1619250" y="2557463"/>
            <a:ext cx="1079500" cy="1079500"/>
            <a:chOff x="0" y="0"/>
            <a:chExt cx="1080000" cy="1080000"/>
          </a:xfrm>
        </p:grpSpPr>
        <p:sp>
          <p:nvSpPr>
            <p:cNvPr id="24606" name="圆角矩形 4"/>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7" name="圆角矩形 5"/>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1" name="直接连接符 18"/>
          <p:cNvCxnSpPr>
            <a:cxnSpLocks noChangeShapeType="1"/>
          </p:cNvCxnSpPr>
          <p:nvPr/>
        </p:nvCxnSpPr>
        <p:spPr bwMode="auto">
          <a:xfrm>
            <a:off x="2159000"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4582" name="文本框 22"/>
          <p:cNvSpPr txBox="1">
            <a:spLocks noChangeArrowheads="1"/>
          </p:cNvSpPr>
          <p:nvPr/>
        </p:nvSpPr>
        <p:spPr bwMode="auto">
          <a:xfrm>
            <a:off x="1338263"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4583" name="文本框 23"/>
          <p:cNvSpPr txBox="1">
            <a:spLocks noChangeArrowheads="1"/>
          </p:cNvSpPr>
          <p:nvPr/>
        </p:nvSpPr>
        <p:spPr bwMode="auto">
          <a:xfrm>
            <a:off x="898525"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84" name="组合 7"/>
          <p:cNvGrpSpPr>
            <a:grpSpLocks noChangeAspect="1"/>
          </p:cNvGrpSpPr>
          <p:nvPr/>
        </p:nvGrpSpPr>
        <p:grpSpPr bwMode="auto">
          <a:xfrm>
            <a:off x="4246563" y="2557463"/>
            <a:ext cx="1079500" cy="1079500"/>
            <a:chOff x="0" y="0"/>
            <a:chExt cx="1080000" cy="1080000"/>
          </a:xfrm>
        </p:grpSpPr>
        <p:sp>
          <p:nvSpPr>
            <p:cNvPr id="24604" name="圆角矩形 8"/>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5" name="圆角矩形 9"/>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5" name="直接连接符 19"/>
          <p:cNvCxnSpPr>
            <a:cxnSpLocks noChangeShapeType="1"/>
          </p:cNvCxnSpPr>
          <p:nvPr/>
        </p:nvCxnSpPr>
        <p:spPr bwMode="auto">
          <a:xfrm>
            <a:off x="4786313"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4586" name="文本框 24"/>
          <p:cNvSpPr txBox="1">
            <a:spLocks noChangeArrowheads="1"/>
          </p:cNvSpPr>
          <p:nvPr/>
        </p:nvSpPr>
        <p:spPr bwMode="auto">
          <a:xfrm>
            <a:off x="3965575"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4587" name="文本框 27"/>
          <p:cNvSpPr txBox="1">
            <a:spLocks noChangeArrowheads="1"/>
          </p:cNvSpPr>
          <p:nvPr/>
        </p:nvSpPr>
        <p:spPr bwMode="auto">
          <a:xfrm>
            <a:off x="3525838"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88" name="组合 10"/>
          <p:cNvGrpSpPr>
            <a:grpSpLocks noChangeAspect="1"/>
          </p:cNvGrpSpPr>
          <p:nvPr/>
        </p:nvGrpSpPr>
        <p:grpSpPr bwMode="auto">
          <a:xfrm>
            <a:off x="6873875" y="2557463"/>
            <a:ext cx="1081088" cy="1079500"/>
            <a:chOff x="0" y="0"/>
            <a:chExt cx="1080000" cy="1080000"/>
          </a:xfrm>
        </p:grpSpPr>
        <p:sp>
          <p:nvSpPr>
            <p:cNvPr id="24602" name="圆角矩形 11"/>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3" name="圆角矩形 12"/>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9" name="直接连接符 20"/>
          <p:cNvCxnSpPr>
            <a:cxnSpLocks noChangeShapeType="1"/>
          </p:cNvCxnSpPr>
          <p:nvPr/>
        </p:nvCxnSpPr>
        <p:spPr bwMode="auto">
          <a:xfrm>
            <a:off x="7413625"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4590" name="文本框 25"/>
          <p:cNvSpPr txBox="1">
            <a:spLocks noChangeArrowheads="1"/>
          </p:cNvSpPr>
          <p:nvPr/>
        </p:nvSpPr>
        <p:spPr bwMode="auto">
          <a:xfrm>
            <a:off x="6594475" y="4379913"/>
            <a:ext cx="1639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4591" name="文本框 28"/>
          <p:cNvSpPr txBox="1">
            <a:spLocks noChangeArrowheads="1"/>
          </p:cNvSpPr>
          <p:nvPr/>
        </p:nvSpPr>
        <p:spPr bwMode="auto">
          <a:xfrm>
            <a:off x="6154738" y="4862513"/>
            <a:ext cx="2519362"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92" name="组合 13"/>
          <p:cNvGrpSpPr>
            <a:grpSpLocks noChangeAspect="1"/>
          </p:cNvGrpSpPr>
          <p:nvPr/>
        </p:nvGrpSpPr>
        <p:grpSpPr bwMode="auto">
          <a:xfrm>
            <a:off x="9502775" y="2557463"/>
            <a:ext cx="1079500" cy="1079500"/>
            <a:chOff x="0" y="0"/>
            <a:chExt cx="1080000" cy="1080000"/>
          </a:xfrm>
        </p:grpSpPr>
        <p:sp>
          <p:nvSpPr>
            <p:cNvPr id="24600" name="圆角矩形 14"/>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1" name="圆角矩形 15"/>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93" name="直接连接符 21"/>
          <p:cNvCxnSpPr>
            <a:cxnSpLocks noChangeShapeType="1"/>
          </p:cNvCxnSpPr>
          <p:nvPr/>
        </p:nvCxnSpPr>
        <p:spPr bwMode="auto">
          <a:xfrm>
            <a:off x="10042525"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4594" name="文本框 26"/>
          <p:cNvSpPr txBox="1">
            <a:spLocks noChangeArrowheads="1"/>
          </p:cNvSpPr>
          <p:nvPr/>
        </p:nvSpPr>
        <p:spPr bwMode="auto">
          <a:xfrm>
            <a:off x="9221788"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4595" name="文本框 29"/>
          <p:cNvSpPr txBox="1">
            <a:spLocks noChangeArrowheads="1"/>
          </p:cNvSpPr>
          <p:nvPr/>
        </p:nvSpPr>
        <p:spPr bwMode="auto">
          <a:xfrm>
            <a:off x="8782050" y="4862513"/>
            <a:ext cx="2519363"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4596" name="KSO_Shape"/>
          <p:cNvSpPr>
            <a:spLocks noChangeAspect="1"/>
          </p:cNvSpPr>
          <p:nvPr/>
        </p:nvSpPr>
        <p:spPr bwMode="auto">
          <a:xfrm>
            <a:off x="1798638" y="2776538"/>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7" name="KSO_Shape"/>
          <p:cNvSpPr>
            <a:spLocks noChangeAspect="1"/>
          </p:cNvSpPr>
          <p:nvPr/>
        </p:nvSpPr>
        <p:spPr bwMode="auto">
          <a:xfrm>
            <a:off x="4522788" y="2701925"/>
            <a:ext cx="527050"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8" name="KSO_Shape"/>
          <p:cNvSpPr>
            <a:spLocks noChangeAspect="1"/>
          </p:cNvSpPr>
          <p:nvPr/>
        </p:nvSpPr>
        <p:spPr bwMode="auto">
          <a:xfrm>
            <a:off x="7146925" y="2687638"/>
            <a:ext cx="534988" cy="719137"/>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9" name="KSO_Shape"/>
          <p:cNvSpPr>
            <a:spLocks noChangeAspect="1"/>
          </p:cNvSpPr>
          <p:nvPr/>
        </p:nvSpPr>
        <p:spPr bwMode="auto">
          <a:xfrm>
            <a:off x="9683750" y="2736850"/>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5603"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5604" name="椭圆 3"/>
          <p:cNvSpPr>
            <a:spLocks noChangeAspect="1" noChangeArrowheads="1"/>
          </p:cNvSpPr>
          <p:nvPr/>
        </p:nvSpPr>
        <p:spPr bwMode="auto">
          <a:xfrm>
            <a:off x="7513638" y="3424238"/>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4</a:t>
            </a:r>
            <a:endParaRPr lang="zh-CN" altLang="en-US" sz="2800">
              <a:solidFill>
                <a:schemeClr val="bg1"/>
              </a:solidFill>
            </a:endParaRPr>
          </a:p>
        </p:txBody>
      </p:sp>
      <p:sp>
        <p:nvSpPr>
          <p:cNvPr id="25605" name="椭圆 4"/>
          <p:cNvSpPr>
            <a:spLocks noChangeAspect="1" noChangeArrowheads="1"/>
          </p:cNvSpPr>
          <p:nvPr/>
        </p:nvSpPr>
        <p:spPr bwMode="auto">
          <a:xfrm>
            <a:off x="3905250" y="3424238"/>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3</a:t>
            </a:r>
            <a:endParaRPr lang="zh-CN" altLang="en-US" sz="2800">
              <a:solidFill>
                <a:schemeClr val="bg1"/>
              </a:solidFill>
            </a:endParaRPr>
          </a:p>
        </p:txBody>
      </p:sp>
      <p:cxnSp>
        <p:nvCxnSpPr>
          <p:cNvPr id="25606" name="直接连接符 5"/>
          <p:cNvCxnSpPr>
            <a:cxnSpLocks noChangeShapeType="1"/>
            <a:stCxn id="25605" idx="6"/>
            <a:endCxn id="25604" idx="2"/>
          </p:cNvCxnSpPr>
          <p:nvPr/>
        </p:nvCxnSpPr>
        <p:spPr bwMode="auto">
          <a:xfrm>
            <a:off x="4624388" y="3784600"/>
            <a:ext cx="2889250" cy="0"/>
          </a:xfrm>
          <a:prstGeom prst="line">
            <a:avLst/>
          </a:prstGeom>
          <a:noFill/>
          <a:ln w="12700">
            <a:solidFill>
              <a:srgbClr val="BFBFBF"/>
            </a:solidFill>
            <a:round/>
            <a:headEnd type="oval" w="med" len="med"/>
            <a:tailEnd type="oval" w="med" len="med"/>
          </a:ln>
          <a:extLst>
            <a:ext uri="{909E8E84-426E-40DD-AFC4-6F175D3DCCD1}">
              <a14:hiddenFill xmlns:a14="http://schemas.microsoft.com/office/drawing/2010/main">
                <a:noFill/>
              </a14:hiddenFill>
            </a:ext>
          </a:extLst>
        </p:spPr>
      </p:cxnSp>
      <p:sp>
        <p:nvSpPr>
          <p:cNvPr id="25607" name="椭圆 7"/>
          <p:cNvSpPr>
            <a:spLocks noChangeAspect="1" noChangeArrowheads="1"/>
          </p:cNvSpPr>
          <p:nvPr/>
        </p:nvSpPr>
        <p:spPr bwMode="auto">
          <a:xfrm>
            <a:off x="7513638" y="2044700"/>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2</a:t>
            </a:r>
            <a:endParaRPr lang="zh-CN" altLang="en-US" sz="2800">
              <a:solidFill>
                <a:schemeClr val="bg1"/>
              </a:solidFill>
            </a:endParaRPr>
          </a:p>
        </p:txBody>
      </p:sp>
      <p:sp>
        <p:nvSpPr>
          <p:cNvPr id="25608" name="椭圆 8"/>
          <p:cNvSpPr>
            <a:spLocks noChangeAspect="1" noChangeArrowheads="1"/>
          </p:cNvSpPr>
          <p:nvPr/>
        </p:nvSpPr>
        <p:spPr bwMode="auto">
          <a:xfrm>
            <a:off x="7513638" y="4805363"/>
            <a:ext cx="720725" cy="71913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6</a:t>
            </a:r>
            <a:endParaRPr lang="zh-CN" altLang="en-US" sz="2800">
              <a:solidFill>
                <a:schemeClr val="bg1"/>
              </a:solidFill>
            </a:endParaRPr>
          </a:p>
        </p:txBody>
      </p:sp>
      <p:sp>
        <p:nvSpPr>
          <p:cNvPr id="25609" name="椭圆 9"/>
          <p:cNvSpPr>
            <a:spLocks noChangeAspect="1" noChangeArrowheads="1"/>
          </p:cNvSpPr>
          <p:nvPr/>
        </p:nvSpPr>
        <p:spPr bwMode="auto">
          <a:xfrm>
            <a:off x="3905250" y="2044700"/>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1</a:t>
            </a:r>
            <a:endParaRPr lang="zh-CN" altLang="en-US" sz="2800">
              <a:solidFill>
                <a:schemeClr val="bg1"/>
              </a:solidFill>
            </a:endParaRPr>
          </a:p>
        </p:txBody>
      </p:sp>
      <p:sp>
        <p:nvSpPr>
          <p:cNvPr id="25610" name="椭圆 10"/>
          <p:cNvSpPr>
            <a:spLocks noChangeAspect="1" noChangeArrowheads="1"/>
          </p:cNvSpPr>
          <p:nvPr/>
        </p:nvSpPr>
        <p:spPr bwMode="auto">
          <a:xfrm>
            <a:off x="3905250" y="4805363"/>
            <a:ext cx="719138" cy="7191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5</a:t>
            </a:r>
            <a:endParaRPr lang="zh-CN" altLang="en-US" sz="2800">
              <a:solidFill>
                <a:schemeClr val="bg1"/>
              </a:solidFill>
            </a:endParaRPr>
          </a:p>
        </p:txBody>
      </p:sp>
      <p:grpSp>
        <p:nvGrpSpPr>
          <p:cNvPr id="25611" name="组合 22"/>
          <p:cNvGrpSpPr>
            <a:grpSpLocks/>
          </p:cNvGrpSpPr>
          <p:nvPr/>
        </p:nvGrpSpPr>
        <p:grpSpPr bwMode="auto">
          <a:xfrm>
            <a:off x="4624388" y="2405063"/>
            <a:ext cx="2889250" cy="908050"/>
            <a:chOff x="0" y="0"/>
            <a:chExt cx="2888779" cy="908714"/>
          </a:xfrm>
        </p:grpSpPr>
        <p:cxnSp>
          <p:nvCxnSpPr>
            <p:cNvPr id="25630" name="直接连接符 12"/>
            <p:cNvCxnSpPr>
              <a:cxnSpLocks noChangeShapeType="1"/>
            </p:cNvCxnSpPr>
            <p:nvPr/>
          </p:nvCxnSpPr>
          <p:spPr bwMode="auto">
            <a:xfrm>
              <a:off x="571407" y="908714"/>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5631" name="肘形连接符 13"/>
            <p:cNvCxnSpPr>
              <a:cxnSpLocks noChangeShapeType="1"/>
              <a:stCxn id="25609" idx="6"/>
            </p:cNvCxnSpPr>
            <p:nvPr/>
          </p:nvCxnSpPr>
          <p:spPr bwMode="auto">
            <a:xfrm>
              <a:off x="0" y="0"/>
              <a:ext cx="571407"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5632" name="肘形连接符 14"/>
            <p:cNvCxnSpPr>
              <a:cxnSpLocks noChangeShapeType="1"/>
              <a:stCxn id="25607" idx="2"/>
            </p:cNvCxnSpPr>
            <p:nvPr/>
          </p:nvCxnSpPr>
          <p:spPr bwMode="auto">
            <a:xfrm rot="10800000" flipV="1">
              <a:off x="2371338" y="0"/>
              <a:ext cx="517441"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grpSp>
        <p:nvGrpSpPr>
          <p:cNvPr id="25612" name="组合 23"/>
          <p:cNvGrpSpPr>
            <a:grpSpLocks/>
          </p:cNvGrpSpPr>
          <p:nvPr/>
        </p:nvGrpSpPr>
        <p:grpSpPr bwMode="auto">
          <a:xfrm>
            <a:off x="4624388" y="4322763"/>
            <a:ext cx="2889250" cy="842962"/>
            <a:chOff x="0" y="0"/>
            <a:chExt cx="2888779" cy="842380"/>
          </a:xfrm>
        </p:grpSpPr>
        <p:cxnSp>
          <p:nvCxnSpPr>
            <p:cNvPr id="25627" name="直接连接符 16"/>
            <p:cNvCxnSpPr>
              <a:cxnSpLocks noChangeShapeType="1"/>
            </p:cNvCxnSpPr>
            <p:nvPr/>
          </p:nvCxnSpPr>
          <p:spPr bwMode="auto">
            <a:xfrm>
              <a:off x="571407" y="0"/>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5628" name="肘形连接符 17"/>
            <p:cNvCxnSpPr>
              <a:cxnSpLocks noChangeShapeType="1"/>
              <a:stCxn id="25610" idx="6"/>
            </p:cNvCxnSpPr>
            <p:nvPr/>
          </p:nvCxnSpPr>
          <p:spPr bwMode="auto">
            <a:xfrm flipV="1">
              <a:off x="0" y="0"/>
              <a:ext cx="571407"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5629" name="肘形连接符 18"/>
            <p:cNvCxnSpPr>
              <a:cxnSpLocks noChangeShapeType="1"/>
              <a:stCxn id="25608" idx="2"/>
            </p:cNvCxnSpPr>
            <p:nvPr/>
          </p:nvCxnSpPr>
          <p:spPr bwMode="auto">
            <a:xfrm rot="10800000">
              <a:off x="2371338" y="0"/>
              <a:ext cx="517441"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sp>
        <p:nvSpPr>
          <p:cNvPr id="25613" name="文本框 45"/>
          <p:cNvSpPr txBox="1">
            <a:spLocks noChangeArrowheads="1"/>
          </p:cNvSpPr>
          <p:nvPr/>
        </p:nvSpPr>
        <p:spPr bwMode="auto">
          <a:xfrm>
            <a:off x="175260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4" name="矩形 48"/>
          <p:cNvSpPr>
            <a:spLocks noChangeArrowheads="1"/>
          </p:cNvSpPr>
          <p:nvPr/>
        </p:nvSpPr>
        <p:spPr bwMode="auto">
          <a:xfrm>
            <a:off x="83820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5" name="文本框 49"/>
          <p:cNvSpPr txBox="1">
            <a:spLocks noChangeArrowheads="1"/>
          </p:cNvSpPr>
          <p:nvPr/>
        </p:nvSpPr>
        <p:spPr bwMode="auto">
          <a:xfrm>
            <a:off x="175260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6" name="矩形 50"/>
          <p:cNvSpPr>
            <a:spLocks noChangeArrowheads="1"/>
          </p:cNvSpPr>
          <p:nvPr/>
        </p:nvSpPr>
        <p:spPr bwMode="auto">
          <a:xfrm>
            <a:off x="83820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7" name="文本框 51"/>
          <p:cNvSpPr txBox="1">
            <a:spLocks noChangeArrowheads="1"/>
          </p:cNvSpPr>
          <p:nvPr/>
        </p:nvSpPr>
        <p:spPr bwMode="auto">
          <a:xfrm>
            <a:off x="175260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8" name="矩形 52"/>
          <p:cNvSpPr>
            <a:spLocks noChangeArrowheads="1"/>
          </p:cNvSpPr>
          <p:nvPr/>
        </p:nvSpPr>
        <p:spPr bwMode="auto">
          <a:xfrm>
            <a:off x="83820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9" name="文本框 53"/>
          <p:cNvSpPr txBox="1">
            <a:spLocks noChangeArrowheads="1"/>
          </p:cNvSpPr>
          <p:nvPr/>
        </p:nvSpPr>
        <p:spPr bwMode="auto">
          <a:xfrm>
            <a:off x="848995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0" name="矩形 54"/>
          <p:cNvSpPr>
            <a:spLocks noChangeArrowheads="1"/>
          </p:cNvSpPr>
          <p:nvPr/>
        </p:nvSpPr>
        <p:spPr bwMode="auto">
          <a:xfrm>
            <a:off x="848995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1" name="文本框 55"/>
          <p:cNvSpPr txBox="1">
            <a:spLocks noChangeArrowheads="1"/>
          </p:cNvSpPr>
          <p:nvPr/>
        </p:nvSpPr>
        <p:spPr bwMode="auto">
          <a:xfrm>
            <a:off x="848995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2" name="矩形 56"/>
          <p:cNvSpPr>
            <a:spLocks noChangeArrowheads="1"/>
          </p:cNvSpPr>
          <p:nvPr/>
        </p:nvSpPr>
        <p:spPr bwMode="auto">
          <a:xfrm>
            <a:off x="848995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3" name="文本框 57"/>
          <p:cNvSpPr txBox="1">
            <a:spLocks noChangeArrowheads="1"/>
          </p:cNvSpPr>
          <p:nvPr/>
        </p:nvSpPr>
        <p:spPr bwMode="auto">
          <a:xfrm>
            <a:off x="848995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4" name="矩形 58"/>
          <p:cNvSpPr>
            <a:spLocks noChangeArrowheads="1"/>
          </p:cNvSpPr>
          <p:nvPr/>
        </p:nvSpPr>
        <p:spPr bwMode="auto">
          <a:xfrm>
            <a:off x="848995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5" name="矩形 42"/>
          <p:cNvSpPr>
            <a:spLocks noChangeAspect="1" noChangeArrowheads="1"/>
          </p:cNvSpPr>
          <p:nvPr/>
        </p:nvSpPr>
        <p:spPr bwMode="auto">
          <a:xfrm rot="-2700000">
            <a:off x="5384800" y="3063875"/>
            <a:ext cx="1441450" cy="14382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626" name="KSO_Shape"/>
          <p:cNvSpPr>
            <a:spLocks noChangeAspect="1"/>
          </p:cNvSpPr>
          <p:nvPr/>
        </p:nvSpPr>
        <p:spPr bwMode="auto">
          <a:xfrm>
            <a:off x="5734050" y="3344863"/>
            <a:ext cx="709613" cy="89852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65412"/>
              <a:gd name="T187" fmla="*/ 0 h 3382963"/>
              <a:gd name="T188" fmla="*/ 2665412 w 2665412"/>
              <a:gd name="T189" fmla="*/ 3382963 h 33829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662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6628" name="椭圆 10"/>
          <p:cNvSpPr>
            <a:spLocks noChangeArrowheads="1"/>
          </p:cNvSpPr>
          <p:nvPr/>
        </p:nvSpPr>
        <p:spPr bwMode="auto">
          <a:xfrm>
            <a:off x="83820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29" name="椭圆 11"/>
          <p:cNvSpPr>
            <a:spLocks noChangeArrowheads="1"/>
          </p:cNvSpPr>
          <p:nvPr/>
        </p:nvSpPr>
        <p:spPr bwMode="auto">
          <a:xfrm>
            <a:off x="2954338"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0" name="椭圆 12"/>
          <p:cNvSpPr>
            <a:spLocks noChangeArrowheads="1"/>
          </p:cNvSpPr>
          <p:nvPr/>
        </p:nvSpPr>
        <p:spPr bwMode="auto">
          <a:xfrm>
            <a:off x="536575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1" name="椭圆 13"/>
          <p:cNvSpPr>
            <a:spLocks noChangeArrowheads="1"/>
          </p:cNvSpPr>
          <p:nvPr/>
        </p:nvSpPr>
        <p:spPr bwMode="auto">
          <a:xfrm>
            <a:off x="7842250"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6632" name="直接箭头连接符 14"/>
          <p:cNvCxnSpPr>
            <a:cxnSpLocks noChangeShapeType="1"/>
            <a:stCxn id="26628" idx="5"/>
            <a:endCxn id="26629" idx="1"/>
          </p:cNvCxnSpPr>
          <p:nvPr/>
        </p:nvCxnSpPr>
        <p:spPr bwMode="auto">
          <a:xfrm>
            <a:off x="1619250" y="3573463"/>
            <a:ext cx="1468438"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6633" name="直接箭头连接符 15"/>
          <p:cNvCxnSpPr>
            <a:cxnSpLocks noChangeShapeType="1"/>
            <a:stCxn id="26629" idx="7"/>
            <a:endCxn id="26630" idx="3"/>
          </p:cNvCxnSpPr>
          <p:nvPr/>
        </p:nvCxnSpPr>
        <p:spPr bwMode="auto">
          <a:xfrm flipV="1">
            <a:off x="3733800" y="3573463"/>
            <a:ext cx="17653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6634" name="直接箭头连接符 16"/>
          <p:cNvCxnSpPr>
            <a:cxnSpLocks noChangeShapeType="1"/>
            <a:stCxn id="26630" idx="5"/>
            <a:endCxn id="26631" idx="1"/>
          </p:cNvCxnSpPr>
          <p:nvPr/>
        </p:nvCxnSpPr>
        <p:spPr bwMode="auto">
          <a:xfrm>
            <a:off x="6146800" y="3573463"/>
            <a:ext cx="18288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sp>
        <p:nvSpPr>
          <p:cNvPr id="26635" name="椭圆 17"/>
          <p:cNvSpPr>
            <a:spLocks noChangeAspect="1" noChangeArrowheads="1"/>
          </p:cNvSpPr>
          <p:nvPr/>
        </p:nvSpPr>
        <p:spPr bwMode="auto">
          <a:xfrm>
            <a:off x="1446213" y="3449638"/>
            <a:ext cx="306387" cy="306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1</a:t>
            </a:r>
            <a:endParaRPr lang="zh-CN" altLang="en-US" sz="1600">
              <a:solidFill>
                <a:srgbClr val="FFFFFF"/>
              </a:solidFill>
            </a:endParaRPr>
          </a:p>
        </p:txBody>
      </p:sp>
      <p:sp>
        <p:nvSpPr>
          <p:cNvPr id="26636" name="椭圆 18"/>
          <p:cNvSpPr>
            <a:spLocks noChangeAspect="1" noChangeArrowheads="1"/>
          </p:cNvSpPr>
          <p:nvPr/>
        </p:nvSpPr>
        <p:spPr bwMode="auto">
          <a:xfrm>
            <a:off x="3581400" y="4605338"/>
            <a:ext cx="306388" cy="306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2</a:t>
            </a:r>
            <a:endParaRPr lang="zh-CN" altLang="en-US" sz="1600">
              <a:solidFill>
                <a:srgbClr val="FFFFFF"/>
              </a:solidFill>
            </a:endParaRPr>
          </a:p>
        </p:txBody>
      </p:sp>
      <p:sp>
        <p:nvSpPr>
          <p:cNvPr id="26637" name="椭圆 19"/>
          <p:cNvSpPr>
            <a:spLocks noChangeAspect="1" noChangeArrowheads="1"/>
          </p:cNvSpPr>
          <p:nvPr/>
        </p:nvSpPr>
        <p:spPr bwMode="auto">
          <a:xfrm>
            <a:off x="8561388" y="5099050"/>
            <a:ext cx="306387" cy="306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4</a:t>
            </a:r>
            <a:endParaRPr lang="zh-CN" altLang="en-US" sz="1600">
              <a:solidFill>
                <a:srgbClr val="FFFFFF"/>
              </a:solidFill>
            </a:endParaRPr>
          </a:p>
        </p:txBody>
      </p:sp>
      <p:sp>
        <p:nvSpPr>
          <p:cNvPr id="26638" name="文本框 20"/>
          <p:cNvSpPr txBox="1">
            <a:spLocks noChangeArrowheads="1"/>
          </p:cNvSpPr>
          <p:nvPr/>
        </p:nvSpPr>
        <p:spPr bwMode="auto">
          <a:xfrm>
            <a:off x="1944688" y="3432175"/>
            <a:ext cx="2166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39" name="文本框 21"/>
          <p:cNvSpPr txBox="1">
            <a:spLocks noChangeArrowheads="1"/>
          </p:cNvSpPr>
          <p:nvPr/>
        </p:nvSpPr>
        <p:spPr bwMode="auto">
          <a:xfrm>
            <a:off x="6478588" y="279241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0" name="文本框 22"/>
          <p:cNvSpPr txBox="1">
            <a:spLocks noChangeArrowheads="1"/>
          </p:cNvSpPr>
          <p:nvPr/>
        </p:nvSpPr>
        <p:spPr bwMode="auto">
          <a:xfrm>
            <a:off x="4021138" y="470376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1" name="文本框 23"/>
          <p:cNvSpPr txBox="1">
            <a:spLocks noChangeArrowheads="1"/>
          </p:cNvSpPr>
          <p:nvPr/>
        </p:nvSpPr>
        <p:spPr bwMode="auto">
          <a:xfrm>
            <a:off x="8966200" y="5181600"/>
            <a:ext cx="2166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2" name="矩形 24"/>
          <p:cNvSpPr>
            <a:spLocks noChangeArrowheads="1"/>
          </p:cNvSpPr>
          <p:nvPr/>
        </p:nvSpPr>
        <p:spPr bwMode="auto">
          <a:xfrm>
            <a:off x="1944688" y="2941638"/>
            <a:ext cx="3000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3" name="矩形 25"/>
          <p:cNvSpPr>
            <a:spLocks noChangeArrowheads="1"/>
          </p:cNvSpPr>
          <p:nvPr/>
        </p:nvSpPr>
        <p:spPr bwMode="auto">
          <a:xfrm>
            <a:off x="6478588" y="3122613"/>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4" name="矩形 26"/>
          <p:cNvSpPr>
            <a:spLocks noChangeArrowheads="1"/>
          </p:cNvSpPr>
          <p:nvPr/>
        </p:nvSpPr>
        <p:spPr bwMode="auto">
          <a:xfrm>
            <a:off x="3975100" y="5022850"/>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5" name="矩形 27"/>
          <p:cNvSpPr>
            <a:spLocks noChangeArrowheads="1"/>
          </p:cNvSpPr>
          <p:nvPr/>
        </p:nvSpPr>
        <p:spPr bwMode="auto">
          <a:xfrm>
            <a:off x="8966200" y="4441825"/>
            <a:ext cx="23764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6" name="Freeform 5"/>
          <p:cNvSpPr>
            <a:spLocks noChangeAspect="1" noEditPoints="1"/>
          </p:cNvSpPr>
          <p:nvPr/>
        </p:nvSpPr>
        <p:spPr bwMode="auto">
          <a:xfrm>
            <a:off x="1025525" y="2992438"/>
            <a:ext cx="539750" cy="514350"/>
          </a:xfrm>
          <a:custGeom>
            <a:avLst/>
            <a:gdLst>
              <a:gd name="T0" fmla="*/ 1460 w 2389"/>
              <a:gd name="T1" fmla="*/ 2175 h 2272"/>
              <a:gd name="T2" fmla="*/ 1456 w 2389"/>
              <a:gd name="T3" fmla="*/ 2038 h 2272"/>
              <a:gd name="T4" fmla="*/ 1920 w 2389"/>
              <a:gd name="T5" fmla="*/ 1771 h 2272"/>
              <a:gd name="T6" fmla="*/ 1838 w 2389"/>
              <a:gd name="T7" fmla="*/ 1553 h 2272"/>
              <a:gd name="T8" fmla="*/ 1851 w 2389"/>
              <a:gd name="T9" fmla="*/ 1288 h 2272"/>
              <a:gd name="T10" fmla="*/ 1474 w 2389"/>
              <a:gd name="T11" fmla="*/ 972 h 2272"/>
              <a:gd name="T12" fmla="*/ 1810 w 2389"/>
              <a:gd name="T13" fmla="*/ 504 h 2272"/>
              <a:gd name="T14" fmla="*/ 1349 w 2389"/>
              <a:gd name="T15" fmla="*/ 137 h 2272"/>
              <a:gd name="T16" fmla="*/ 1436 w 2389"/>
              <a:gd name="T17" fmla="*/ 441 h 2272"/>
              <a:gd name="T18" fmla="*/ 1308 w 2389"/>
              <a:gd name="T19" fmla="*/ 749 h 2272"/>
              <a:gd name="T20" fmla="*/ 918 w 2389"/>
              <a:gd name="T21" fmla="*/ 721 h 2272"/>
              <a:gd name="T22" fmla="*/ 1019 w 2389"/>
              <a:gd name="T23" fmla="*/ 962 h 2272"/>
              <a:gd name="T24" fmla="*/ 1275 w 2389"/>
              <a:gd name="T25" fmla="*/ 1292 h 2272"/>
              <a:gd name="T26" fmla="*/ 854 w 2389"/>
              <a:gd name="T27" fmla="*/ 1363 h 2272"/>
              <a:gd name="T28" fmla="*/ 581 w 2389"/>
              <a:gd name="T29" fmla="*/ 1007 h 2272"/>
              <a:gd name="T30" fmla="*/ 336 w 2389"/>
              <a:gd name="T31" fmla="*/ 1094 h 2272"/>
              <a:gd name="T32" fmla="*/ 342 w 2389"/>
              <a:gd name="T33" fmla="*/ 1239 h 2272"/>
              <a:gd name="T34" fmla="*/ 201 w 2389"/>
              <a:gd name="T35" fmla="*/ 1094 h 2272"/>
              <a:gd name="T36" fmla="*/ 2389 w 2389"/>
              <a:gd name="T37" fmla="*/ 1094 h 2272"/>
              <a:gd name="T38" fmla="*/ 1301 w 2389"/>
              <a:gd name="T39" fmla="*/ 1535 h 2272"/>
              <a:gd name="T40" fmla="*/ 1478 w 2389"/>
              <a:gd name="T41" fmla="*/ 1399 h 2272"/>
              <a:gd name="T42" fmla="*/ 966 w 2389"/>
              <a:gd name="T43" fmla="*/ 1516 h 2272"/>
              <a:gd name="T44" fmla="*/ 236 w 2389"/>
              <a:gd name="T45" fmla="*/ 1389 h 2272"/>
              <a:gd name="T46" fmla="*/ 207 w 2389"/>
              <a:gd name="T47" fmla="*/ 1482 h 2272"/>
              <a:gd name="T48" fmla="*/ 322 w 2389"/>
              <a:gd name="T49" fmla="*/ 1831 h 2272"/>
              <a:gd name="T50" fmla="*/ 52 w 2389"/>
              <a:gd name="T51" fmla="*/ 1732 h 2272"/>
              <a:gd name="T52" fmla="*/ 13 w 2389"/>
              <a:gd name="T53" fmla="*/ 1802 h 2272"/>
              <a:gd name="T54" fmla="*/ 111 w 2389"/>
              <a:gd name="T55" fmla="*/ 1975 h 2272"/>
              <a:gd name="T56" fmla="*/ 179 w 2389"/>
              <a:gd name="T57" fmla="*/ 2119 h 2272"/>
              <a:gd name="T58" fmla="*/ 1568 w 2389"/>
              <a:gd name="T59" fmla="*/ 1413 h 2272"/>
              <a:gd name="T60" fmla="*/ 1288 w 2389"/>
              <a:gd name="T61" fmla="*/ 1867 h 2272"/>
              <a:gd name="T62" fmla="*/ 1345 w 2389"/>
              <a:gd name="T63" fmla="*/ 2114 h 2272"/>
              <a:gd name="T64" fmla="*/ 1240 w 2389"/>
              <a:gd name="T65" fmla="*/ 2264 h 2272"/>
              <a:gd name="T66" fmla="*/ 974 w 2389"/>
              <a:gd name="T67" fmla="*/ 2010 h 2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89"/>
              <a:gd name="T103" fmla="*/ 0 h 2272"/>
              <a:gd name="T104" fmla="*/ 2389 w 2389"/>
              <a:gd name="T105" fmla="*/ 2272 h 22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89" h="2272">
                <a:moveTo>
                  <a:pt x="2389" y="1094"/>
                </a:moveTo>
                <a:cubicBezTo>
                  <a:pt x="2389" y="1641"/>
                  <a:pt x="1985" y="2095"/>
                  <a:pt x="1460" y="2175"/>
                </a:cubicBezTo>
                <a:cubicBezTo>
                  <a:pt x="1465" y="2151"/>
                  <a:pt x="1466" y="2126"/>
                  <a:pt x="1463" y="2100"/>
                </a:cubicBezTo>
                <a:cubicBezTo>
                  <a:pt x="1463" y="2100"/>
                  <a:pt x="1460" y="2074"/>
                  <a:pt x="1456" y="2038"/>
                </a:cubicBezTo>
                <a:cubicBezTo>
                  <a:pt x="1642" y="2007"/>
                  <a:pt x="1810" y="1921"/>
                  <a:pt x="1944" y="1798"/>
                </a:cubicBezTo>
                <a:cubicBezTo>
                  <a:pt x="1936" y="1792"/>
                  <a:pt x="1928" y="1783"/>
                  <a:pt x="1920" y="1771"/>
                </a:cubicBezTo>
                <a:cubicBezTo>
                  <a:pt x="1884" y="1720"/>
                  <a:pt x="1931" y="1669"/>
                  <a:pt x="1931" y="1623"/>
                </a:cubicBezTo>
                <a:cubicBezTo>
                  <a:pt x="1931" y="1579"/>
                  <a:pt x="1841" y="1583"/>
                  <a:pt x="1838" y="1553"/>
                </a:cubicBezTo>
                <a:cubicBezTo>
                  <a:pt x="1827" y="1452"/>
                  <a:pt x="1901" y="1450"/>
                  <a:pt x="1940" y="1411"/>
                </a:cubicBezTo>
                <a:cubicBezTo>
                  <a:pt x="1979" y="1372"/>
                  <a:pt x="1901" y="1282"/>
                  <a:pt x="1851" y="1288"/>
                </a:cubicBezTo>
                <a:cubicBezTo>
                  <a:pt x="1800" y="1294"/>
                  <a:pt x="1657" y="1265"/>
                  <a:pt x="1670" y="1155"/>
                </a:cubicBezTo>
                <a:cubicBezTo>
                  <a:pt x="1686" y="1022"/>
                  <a:pt x="1500" y="1034"/>
                  <a:pt x="1474" y="972"/>
                </a:cubicBezTo>
                <a:cubicBezTo>
                  <a:pt x="1435" y="881"/>
                  <a:pt x="1499" y="770"/>
                  <a:pt x="1583" y="745"/>
                </a:cubicBezTo>
                <a:cubicBezTo>
                  <a:pt x="1702" y="709"/>
                  <a:pt x="1820" y="612"/>
                  <a:pt x="1810" y="504"/>
                </a:cubicBezTo>
                <a:cubicBezTo>
                  <a:pt x="1800" y="381"/>
                  <a:pt x="1745" y="271"/>
                  <a:pt x="1653" y="205"/>
                </a:cubicBezTo>
                <a:cubicBezTo>
                  <a:pt x="1558" y="167"/>
                  <a:pt x="1456" y="143"/>
                  <a:pt x="1349" y="137"/>
                </a:cubicBezTo>
                <a:cubicBezTo>
                  <a:pt x="1253" y="141"/>
                  <a:pt x="1169" y="162"/>
                  <a:pt x="1173" y="206"/>
                </a:cubicBezTo>
                <a:cubicBezTo>
                  <a:pt x="1182" y="313"/>
                  <a:pt x="1487" y="341"/>
                  <a:pt x="1436" y="441"/>
                </a:cubicBezTo>
                <a:cubicBezTo>
                  <a:pt x="1410" y="493"/>
                  <a:pt x="1209" y="567"/>
                  <a:pt x="1247" y="645"/>
                </a:cubicBezTo>
                <a:cubicBezTo>
                  <a:pt x="1271" y="696"/>
                  <a:pt x="1331" y="652"/>
                  <a:pt x="1308" y="749"/>
                </a:cubicBezTo>
                <a:cubicBezTo>
                  <a:pt x="1298" y="794"/>
                  <a:pt x="1259" y="878"/>
                  <a:pt x="1199" y="884"/>
                </a:cubicBezTo>
                <a:cubicBezTo>
                  <a:pt x="1137" y="889"/>
                  <a:pt x="1086" y="726"/>
                  <a:pt x="918" y="721"/>
                </a:cubicBezTo>
                <a:cubicBezTo>
                  <a:pt x="839" y="718"/>
                  <a:pt x="727" y="844"/>
                  <a:pt x="822" y="934"/>
                </a:cubicBezTo>
                <a:cubicBezTo>
                  <a:pt x="879" y="988"/>
                  <a:pt x="987" y="869"/>
                  <a:pt x="1019" y="962"/>
                </a:cubicBezTo>
                <a:cubicBezTo>
                  <a:pt x="1041" y="1028"/>
                  <a:pt x="1016" y="1166"/>
                  <a:pt x="1121" y="1224"/>
                </a:cubicBezTo>
                <a:cubicBezTo>
                  <a:pt x="1159" y="1245"/>
                  <a:pt x="1217" y="1263"/>
                  <a:pt x="1275" y="1292"/>
                </a:cubicBezTo>
                <a:cubicBezTo>
                  <a:pt x="1189" y="1310"/>
                  <a:pt x="1084" y="1343"/>
                  <a:pt x="959" y="1391"/>
                </a:cubicBezTo>
                <a:cubicBezTo>
                  <a:pt x="854" y="1363"/>
                  <a:pt x="854" y="1363"/>
                  <a:pt x="854" y="1363"/>
                </a:cubicBezTo>
                <a:cubicBezTo>
                  <a:pt x="898" y="1326"/>
                  <a:pt x="969" y="1301"/>
                  <a:pt x="952" y="1221"/>
                </a:cubicBezTo>
                <a:cubicBezTo>
                  <a:pt x="925" y="1103"/>
                  <a:pt x="721" y="1148"/>
                  <a:pt x="581" y="1007"/>
                </a:cubicBezTo>
                <a:cubicBezTo>
                  <a:pt x="538" y="964"/>
                  <a:pt x="446" y="821"/>
                  <a:pt x="446" y="649"/>
                </a:cubicBezTo>
                <a:cubicBezTo>
                  <a:pt x="376" y="782"/>
                  <a:pt x="336" y="933"/>
                  <a:pt x="336" y="1094"/>
                </a:cubicBezTo>
                <a:cubicBezTo>
                  <a:pt x="336" y="1143"/>
                  <a:pt x="340" y="1192"/>
                  <a:pt x="347" y="1239"/>
                </a:cubicBezTo>
                <a:cubicBezTo>
                  <a:pt x="345" y="1239"/>
                  <a:pt x="344" y="1239"/>
                  <a:pt x="342" y="1239"/>
                </a:cubicBezTo>
                <a:cubicBezTo>
                  <a:pt x="298" y="1239"/>
                  <a:pt x="255" y="1248"/>
                  <a:pt x="214" y="1266"/>
                </a:cubicBezTo>
                <a:cubicBezTo>
                  <a:pt x="205" y="1210"/>
                  <a:pt x="201" y="1152"/>
                  <a:pt x="201" y="1094"/>
                </a:cubicBezTo>
                <a:cubicBezTo>
                  <a:pt x="201" y="491"/>
                  <a:pt x="691" y="0"/>
                  <a:pt x="1295" y="0"/>
                </a:cubicBezTo>
                <a:cubicBezTo>
                  <a:pt x="1898" y="0"/>
                  <a:pt x="2389" y="491"/>
                  <a:pt x="2389" y="1094"/>
                </a:cubicBezTo>
                <a:close/>
                <a:moveTo>
                  <a:pt x="1568" y="1413"/>
                </a:moveTo>
                <a:cubicBezTo>
                  <a:pt x="1301" y="1535"/>
                  <a:pt x="1301" y="1535"/>
                  <a:pt x="1301" y="1535"/>
                </a:cubicBezTo>
                <a:cubicBezTo>
                  <a:pt x="1305" y="1477"/>
                  <a:pt x="1305" y="1477"/>
                  <a:pt x="1305" y="1477"/>
                </a:cubicBezTo>
                <a:cubicBezTo>
                  <a:pt x="1478" y="1399"/>
                  <a:pt x="1478" y="1399"/>
                  <a:pt x="1478" y="1399"/>
                </a:cubicBezTo>
                <a:cubicBezTo>
                  <a:pt x="1453" y="1397"/>
                  <a:pt x="1428" y="1397"/>
                  <a:pt x="1402" y="1397"/>
                </a:cubicBezTo>
                <a:cubicBezTo>
                  <a:pt x="1307" y="1397"/>
                  <a:pt x="1145" y="1445"/>
                  <a:pt x="966" y="1516"/>
                </a:cubicBezTo>
                <a:cubicBezTo>
                  <a:pt x="393" y="1365"/>
                  <a:pt x="393" y="1365"/>
                  <a:pt x="393" y="1365"/>
                </a:cubicBezTo>
                <a:cubicBezTo>
                  <a:pt x="340" y="1351"/>
                  <a:pt x="283" y="1359"/>
                  <a:pt x="236" y="1389"/>
                </a:cubicBezTo>
                <a:cubicBezTo>
                  <a:pt x="208" y="1407"/>
                  <a:pt x="208" y="1407"/>
                  <a:pt x="208" y="1407"/>
                </a:cubicBezTo>
                <a:cubicBezTo>
                  <a:pt x="180" y="1424"/>
                  <a:pt x="180" y="1464"/>
                  <a:pt x="207" y="1482"/>
                </a:cubicBezTo>
                <a:cubicBezTo>
                  <a:pt x="551" y="1705"/>
                  <a:pt x="551" y="1705"/>
                  <a:pt x="551" y="1705"/>
                </a:cubicBezTo>
                <a:cubicBezTo>
                  <a:pt x="469" y="1747"/>
                  <a:pt x="391" y="1790"/>
                  <a:pt x="322" y="1831"/>
                </a:cubicBezTo>
                <a:cubicBezTo>
                  <a:pt x="145" y="1737"/>
                  <a:pt x="145" y="1737"/>
                  <a:pt x="145" y="1737"/>
                </a:cubicBezTo>
                <a:cubicBezTo>
                  <a:pt x="117" y="1722"/>
                  <a:pt x="82" y="1720"/>
                  <a:pt x="52" y="1732"/>
                </a:cubicBezTo>
                <a:cubicBezTo>
                  <a:pt x="35" y="1739"/>
                  <a:pt x="35" y="1739"/>
                  <a:pt x="35" y="1739"/>
                </a:cubicBezTo>
                <a:cubicBezTo>
                  <a:pt x="10" y="1749"/>
                  <a:pt x="0" y="1779"/>
                  <a:pt x="13" y="1802"/>
                </a:cubicBezTo>
                <a:cubicBezTo>
                  <a:pt x="111" y="1975"/>
                  <a:pt x="111" y="1975"/>
                  <a:pt x="111" y="1975"/>
                </a:cubicBezTo>
                <a:cubicBezTo>
                  <a:pt x="111" y="1975"/>
                  <a:pt x="111" y="1975"/>
                  <a:pt x="111" y="1975"/>
                </a:cubicBezTo>
                <a:cubicBezTo>
                  <a:pt x="74" y="2007"/>
                  <a:pt x="53" y="2033"/>
                  <a:pt x="53" y="2051"/>
                </a:cubicBezTo>
                <a:cubicBezTo>
                  <a:pt x="53" y="2105"/>
                  <a:pt x="120" y="2119"/>
                  <a:pt x="179" y="2119"/>
                </a:cubicBezTo>
                <a:cubicBezTo>
                  <a:pt x="284" y="2119"/>
                  <a:pt x="1671" y="1801"/>
                  <a:pt x="1671" y="1513"/>
                </a:cubicBezTo>
                <a:cubicBezTo>
                  <a:pt x="1671" y="1456"/>
                  <a:pt x="1632" y="1428"/>
                  <a:pt x="1568" y="1413"/>
                </a:cubicBezTo>
                <a:close/>
                <a:moveTo>
                  <a:pt x="983" y="1975"/>
                </a:moveTo>
                <a:cubicBezTo>
                  <a:pt x="1288" y="1867"/>
                  <a:pt x="1288" y="1867"/>
                  <a:pt x="1288" y="1867"/>
                </a:cubicBezTo>
                <a:cubicBezTo>
                  <a:pt x="1302" y="1862"/>
                  <a:pt x="1316" y="1871"/>
                  <a:pt x="1318" y="1885"/>
                </a:cubicBezTo>
                <a:cubicBezTo>
                  <a:pt x="1345" y="2114"/>
                  <a:pt x="1345" y="2114"/>
                  <a:pt x="1345" y="2114"/>
                </a:cubicBezTo>
                <a:cubicBezTo>
                  <a:pt x="1351" y="2171"/>
                  <a:pt x="1320" y="2226"/>
                  <a:pt x="1268" y="2251"/>
                </a:cubicBezTo>
                <a:cubicBezTo>
                  <a:pt x="1240" y="2264"/>
                  <a:pt x="1240" y="2264"/>
                  <a:pt x="1240" y="2264"/>
                </a:cubicBezTo>
                <a:cubicBezTo>
                  <a:pt x="1222" y="2272"/>
                  <a:pt x="1201" y="2268"/>
                  <a:pt x="1188" y="2253"/>
                </a:cubicBezTo>
                <a:cubicBezTo>
                  <a:pt x="974" y="2010"/>
                  <a:pt x="974" y="2010"/>
                  <a:pt x="974" y="2010"/>
                </a:cubicBezTo>
                <a:cubicBezTo>
                  <a:pt x="963" y="1998"/>
                  <a:pt x="968" y="1980"/>
                  <a:pt x="983" y="19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6647" name="Freeform 22"/>
          <p:cNvSpPr>
            <a:spLocks noChangeAspect="1" noEditPoints="1"/>
          </p:cNvSpPr>
          <p:nvPr/>
        </p:nvSpPr>
        <p:spPr bwMode="auto">
          <a:xfrm>
            <a:off x="3143250" y="4802188"/>
            <a:ext cx="539750" cy="520700"/>
          </a:xfrm>
          <a:custGeom>
            <a:avLst/>
            <a:gdLst>
              <a:gd name="T0" fmla="*/ 220 w 340"/>
              <a:gd name="T1" fmla="*/ 272 h 328"/>
              <a:gd name="T2" fmla="*/ 220 w 340"/>
              <a:gd name="T3" fmla="*/ 150 h 328"/>
              <a:gd name="T4" fmla="*/ 291 w 340"/>
              <a:gd name="T5" fmla="*/ 139 h 328"/>
              <a:gd name="T6" fmla="*/ 163 w 340"/>
              <a:gd name="T7" fmla="*/ 32 h 328"/>
              <a:gd name="T8" fmla="*/ 32 w 340"/>
              <a:gd name="T9" fmla="*/ 163 h 328"/>
              <a:gd name="T10" fmla="*/ 163 w 340"/>
              <a:gd name="T11" fmla="*/ 294 h 328"/>
              <a:gd name="T12" fmla="*/ 184 w 340"/>
              <a:gd name="T13" fmla="*/ 292 h 328"/>
              <a:gd name="T14" fmla="*/ 210 w 340"/>
              <a:gd name="T15" fmla="*/ 273 h 328"/>
              <a:gd name="T16" fmla="*/ 220 w 340"/>
              <a:gd name="T17" fmla="*/ 272 h 328"/>
              <a:gd name="T18" fmla="*/ 187 w 340"/>
              <a:gd name="T19" fmla="*/ 43 h 328"/>
              <a:gd name="T20" fmla="*/ 173 w 340"/>
              <a:gd name="T21" fmla="*/ 104 h 328"/>
              <a:gd name="T22" fmla="*/ 159 w 340"/>
              <a:gd name="T23" fmla="*/ 104 h 328"/>
              <a:gd name="T24" fmla="*/ 149 w 340"/>
              <a:gd name="T25" fmla="*/ 43 h 328"/>
              <a:gd name="T26" fmla="*/ 187 w 340"/>
              <a:gd name="T27" fmla="*/ 43 h 328"/>
              <a:gd name="T28" fmla="*/ 163 w 340"/>
              <a:gd name="T29" fmla="*/ 212 h 328"/>
              <a:gd name="T30" fmla="*/ 114 w 340"/>
              <a:gd name="T31" fmla="*/ 163 h 328"/>
              <a:gd name="T32" fmla="*/ 163 w 340"/>
              <a:gd name="T33" fmla="*/ 114 h 328"/>
              <a:gd name="T34" fmla="*/ 212 w 340"/>
              <a:gd name="T35" fmla="*/ 163 h 328"/>
              <a:gd name="T36" fmla="*/ 163 w 340"/>
              <a:gd name="T37" fmla="*/ 212 h 328"/>
              <a:gd name="T38" fmla="*/ 163 w 340"/>
              <a:gd name="T39" fmla="*/ 126 h 328"/>
              <a:gd name="T40" fmla="*/ 126 w 340"/>
              <a:gd name="T41" fmla="*/ 163 h 328"/>
              <a:gd name="T42" fmla="*/ 163 w 340"/>
              <a:gd name="T43" fmla="*/ 200 h 328"/>
              <a:gd name="T44" fmla="*/ 200 w 340"/>
              <a:gd name="T45" fmla="*/ 163 h 328"/>
              <a:gd name="T46" fmla="*/ 163 w 340"/>
              <a:gd name="T47" fmla="*/ 126 h 328"/>
              <a:gd name="T48" fmla="*/ 163 w 340"/>
              <a:gd name="T49" fmla="*/ 189 h 328"/>
              <a:gd name="T50" fmla="*/ 137 w 340"/>
              <a:gd name="T51" fmla="*/ 163 h 328"/>
              <a:gd name="T52" fmla="*/ 163 w 340"/>
              <a:gd name="T53" fmla="*/ 137 h 328"/>
              <a:gd name="T54" fmla="*/ 189 w 340"/>
              <a:gd name="T55" fmla="*/ 163 h 328"/>
              <a:gd name="T56" fmla="*/ 163 w 340"/>
              <a:gd name="T57" fmla="*/ 189 h 328"/>
              <a:gd name="T58" fmla="*/ 180 w 340"/>
              <a:gd name="T59" fmla="*/ 315 h 328"/>
              <a:gd name="T60" fmla="*/ 184 w 340"/>
              <a:gd name="T61" fmla="*/ 324 h 328"/>
              <a:gd name="T62" fmla="*/ 163 w 340"/>
              <a:gd name="T63" fmla="*/ 326 h 328"/>
              <a:gd name="T64" fmla="*/ 0 w 340"/>
              <a:gd name="T65" fmla="*/ 163 h 328"/>
              <a:gd name="T66" fmla="*/ 163 w 340"/>
              <a:gd name="T67" fmla="*/ 0 h 328"/>
              <a:gd name="T68" fmla="*/ 323 w 340"/>
              <a:gd name="T69" fmla="*/ 134 h 328"/>
              <a:gd name="T70" fmla="*/ 307 w 340"/>
              <a:gd name="T71" fmla="*/ 136 h 328"/>
              <a:gd name="T72" fmla="*/ 163 w 340"/>
              <a:gd name="T73" fmla="*/ 16 h 328"/>
              <a:gd name="T74" fmla="*/ 16 w 340"/>
              <a:gd name="T75" fmla="*/ 163 h 328"/>
              <a:gd name="T76" fmla="*/ 163 w 340"/>
              <a:gd name="T77" fmla="*/ 310 h 328"/>
              <a:gd name="T78" fmla="*/ 179 w 340"/>
              <a:gd name="T79" fmla="*/ 309 h 328"/>
              <a:gd name="T80" fmla="*/ 180 w 340"/>
              <a:gd name="T81" fmla="*/ 315 h 328"/>
              <a:gd name="T82" fmla="*/ 340 w 340"/>
              <a:gd name="T83" fmla="*/ 142 h 328"/>
              <a:gd name="T84" fmla="*/ 340 w 340"/>
              <a:gd name="T85" fmla="*/ 283 h 328"/>
              <a:gd name="T86" fmla="*/ 317 w 340"/>
              <a:gd name="T87" fmla="*/ 308 h 328"/>
              <a:gd name="T88" fmla="*/ 285 w 340"/>
              <a:gd name="T89" fmla="*/ 294 h 328"/>
              <a:gd name="T90" fmla="*/ 307 w 340"/>
              <a:gd name="T91" fmla="*/ 266 h 328"/>
              <a:gd name="T92" fmla="*/ 326 w 340"/>
              <a:gd name="T93" fmla="*/ 267 h 328"/>
              <a:gd name="T94" fmla="*/ 326 w 340"/>
              <a:gd name="T95" fmla="*/ 182 h 328"/>
              <a:gd name="T96" fmla="*/ 250 w 340"/>
              <a:gd name="T97" fmla="*/ 196 h 328"/>
              <a:gd name="T98" fmla="*/ 249 w 340"/>
              <a:gd name="T99" fmla="*/ 302 h 328"/>
              <a:gd name="T100" fmla="*/ 249 w 340"/>
              <a:gd name="T101" fmla="*/ 302 h 328"/>
              <a:gd name="T102" fmla="*/ 227 w 340"/>
              <a:gd name="T103" fmla="*/ 325 h 328"/>
              <a:gd name="T104" fmla="*/ 195 w 340"/>
              <a:gd name="T105" fmla="*/ 311 h 328"/>
              <a:gd name="T106" fmla="*/ 217 w 340"/>
              <a:gd name="T107" fmla="*/ 284 h 328"/>
              <a:gd name="T108" fmla="*/ 235 w 340"/>
              <a:gd name="T109" fmla="*/ 284 h 328"/>
              <a:gd name="T110" fmla="*/ 235 w 340"/>
              <a:gd name="T111" fmla="*/ 159 h 328"/>
              <a:gd name="T112" fmla="*/ 340 w 340"/>
              <a:gd name="T113" fmla="*/ 142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0"/>
              <a:gd name="T172" fmla="*/ 0 h 328"/>
              <a:gd name="T173" fmla="*/ 340 w 340"/>
              <a:gd name="T174" fmla="*/ 328 h 3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0" h="328">
                <a:moveTo>
                  <a:pt x="220" y="272"/>
                </a:moveTo>
                <a:cubicBezTo>
                  <a:pt x="220" y="150"/>
                  <a:pt x="220" y="150"/>
                  <a:pt x="220" y="150"/>
                </a:cubicBezTo>
                <a:cubicBezTo>
                  <a:pt x="291" y="139"/>
                  <a:pt x="291" y="139"/>
                  <a:pt x="291" y="139"/>
                </a:cubicBezTo>
                <a:cubicBezTo>
                  <a:pt x="280" y="78"/>
                  <a:pt x="227" y="32"/>
                  <a:pt x="163" y="32"/>
                </a:cubicBezTo>
                <a:cubicBezTo>
                  <a:pt x="91" y="32"/>
                  <a:pt x="32" y="91"/>
                  <a:pt x="32" y="163"/>
                </a:cubicBezTo>
                <a:cubicBezTo>
                  <a:pt x="32" y="235"/>
                  <a:pt x="91" y="294"/>
                  <a:pt x="163" y="294"/>
                </a:cubicBezTo>
                <a:cubicBezTo>
                  <a:pt x="170" y="294"/>
                  <a:pt x="177" y="293"/>
                  <a:pt x="184" y="292"/>
                </a:cubicBezTo>
                <a:cubicBezTo>
                  <a:pt x="189" y="283"/>
                  <a:pt x="198" y="276"/>
                  <a:pt x="210" y="273"/>
                </a:cubicBezTo>
                <a:cubicBezTo>
                  <a:pt x="213" y="273"/>
                  <a:pt x="217" y="272"/>
                  <a:pt x="220" y="272"/>
                </a:cubicBezTo>
                <a:close/>
                <a:moveTo>
                  <a:pt x="187" y="43"/>
                </a:moveTo>
                <a:cubicBezTo>
                  <a:pt x="173" y="104"/>
                  <a:pt x="173" y="104"/>
                  <a:pt x="173" y="104"/>
                </a:cubicBezTo>
                <a:cubicBezTo>
                  <a:pt x="159" y="104"/>
                  <a:pt x="159" y="104"/>
                  <a:pt x="159" y="104"/>
                </a:cubicBezTo>
                <a:cubicBezTo>
                  <a:pt x="149" y="43"/>
                  <a:pt x="149" y="43"/>
                  <a:pt x="149" y="43"/>
                </a:cubicBezTo>
                <a:cubicBezTo>
                  <a:pt x="164" y="36"/>
                  <a:pt x="187" y="43"/>
                  <a:pt x="187" y="43"/>
                </a:cubicBezTo>
                <a:close/>
                <a:moveTo>
                  <a:pt x="163" y="212"/>
                </a:moveTo>
                <a:cubicBezTo>
                  <a:pt x="136" y="212"/>
                  <a:pt x="114" y="190"/>
                  <a:pt x="114" y="163"/>
                </a:cubicBezTo>
                <a:cubicBezTo>
                  <a:pt x="114" y="136"/>
                  <a:pt x="136" y="114"/>
                  <a:pt x="163" y="114"/>
                </a:cubicBezTo>
                <a:cubicBezTo>
                  <a:pt x="190" y="114"/>
                  <a:pt x="212" y="136"/>
                  <a:pt x="212" y="163"/>
                </a:cubicBezTo>
                <a:cubicBezTo>
                  <a:pt x="212" y="190"/>
                  <a:pt x="190" y="212"/>
                  <a:pt x="163" y="212"/>
                </a:cubicBezTo>
                <a:close/>
                <a:moveTo>
                  <a:pt x="163" y="126"/>
                </a:moveTo>
                <a:cubicBezTo>
                  <a:pt x="143" y="126"/>
                  <a:pt x="126" y="143"/>
                  <a:pt x="126" y="163"/>
                </a:cubicBezTo>
                <a:cubicBezTo>
                  <a:pt x="126" y="183"/>
                  <a:pt x="143" y="200"/>
                  <a:pt x="163" y="200"/>
                </a:cubicBezTo>
                <a:cubicBezTo>
                  <a:pt x="183" y="200"/>
                  <a:pt x="200" y="183"/>
                  <a:pt x="200" y="163"/>
                </a:cubicBezTo>
                <a:cubicBezTo>
                  <a:pt x="200" y="143"/>
                  <a:pt x="183" y="126"/>
                  <a:pt x="163" y="126"/>
                </a:cubicBezTo>
                <a:close/>
                <a:moveTo>
                  <a:pt x="163" y="189"/>
                </a:moveTo>
                <a:cubicBezTo>
                  <a:pt x="148" y="189"/>
                  <a:pt x="137" y="178"/>
                  <a:pt x="137" y="163"/>
                </a:cubicBezTo>
                <a:cubicBezTo>
                  <a:pt x="137" y="148"/>
                  <a:pt x="148" y="137"/>
                  <a:pt x="163" y="137"/>
                </a:cubicBezTo>
                <a:cubicBezTo>
                  <a:pt x="178" y="137"/>
                  <a:pt x="189" y="148"/>
                  <a:pt x="189" y="163"/>
                </a:cubicBezTo>
                <a:cubicBezTo>
                  <a:pt x="189" y="178"/>
                  <a:pt x="178" y="189"/>
                  <a:pt x="163" y="189"/>
                </a:cubicBezTo>
                <a:close/>
                <a:moveTo>
                  <a:pt x="180" y="315"/>
                </a:moveTo>
                <a:cubicBezTo>
                  <a:pt x="180" y="318"/>
                  <a:pt x="182" y="321"/>
                  <a:pt x="184" y="324"/>
                </a:cubicBezTo>
                <a:cubicBezTo>
                  <a:pt x="177" y="325"/>
                  <a:pt x="170" y="326"/>
                  <a:pt x="163" y="326"/>
                </a:cubicBezTo>
                <a:cubicBezTo>
                  <a:pt x="73" y="326"/>
                  <a:pt x="0" y="253"/>
                  <a:pt x="0" y="163"/>
                </a:cubicBezTo>
                <a:cubicBezTo>
                  <a:pt x="0" y="73"/>
                  <a:pt x="73" y="0"/>
                  <a:pt x="163" y="0"/>
                </a:cubicBezTo>
                <a:cubicBezTo>
                  <a:pt x="243" y="0"/>
                  <a:pt x="309" y="58"/>
                  <a:pt x="323" y="134"/>
                </a:cubicBezTo>
                <a:cubicBezTo>
                  <a:pt x="307" y="136"/>
                  <a:pt x="307" y="136"/>
                  <a:pt x="307" y="136"/>
                </a:cubicBezTo>
                <a:cubicBezTo>
                  <a:pt x="294" y="68"/>
                  <a:pt x="235" y="16"/>
                  <a:pt x="163" y="16"/>
                </a:cubicBezTo>
                <a:cubicBezTo>
                  <a:pt x="82" y="16"/>
                  <a:pt x="16" y="82"/>
                  <a:pt x="16" y="163"/>
                </a:cubicBezTo>
                <a:cubicBezTo>
                  <a:pt x="16" y="244"/>
                  <a:pt x="82" y="310"/>
                  <a:pt x="163" y="310"/>
                </a:cubicBezTo>
                <a:cubicBezTo>
                  <a:pt x="168" y="310"/>
                  <a:pt x="174" y="309"/>
                  <a:pt x="179" y="309"/>
                </a:cubicBezTo>
                <a:cubicBezTo>
                  <a:pt x="179" y="311"/>
                  <a:pt x="179" y="313"/>
                  <a:pt x="180" y="315"/>
                </a:cubicBezTo>
                <a:close/>
                <a:moveTo>
                  <a:pt x="340" y="142"/>
                </a:moveTo>
                <a:cubicBezTo>
                  <a:pt x="340" y="283"/>
                  <a:pt x="340" y="283"/>
                  <a:pt x="340" y="283"/>
                </a:cubicBezTo>
                <a:cubicBezTo>
                  <a:pt x="340" y="295"/>
                  <a:pt x="331" y="304"/>
                  <a:pt x="317" y="308"/>
                </a:cubicBezTo>
                <a:cubicBezTo>
                  <a:pt x="302" y="311"/>
                  <a:pt x="288" y="305"/>
                  <a:pt x="285" y="294"/>
                </a:cubicBezTo>
                <a:cubicBezTo>
                  <a:pt x="282" y="282"/>
                  <a:pt x="292" y="270"/>
                  <a:pt x="307" y="266"/>
                </a:cubicBezTo>
                <a:cubicBezTo>
                  <a:pt x="314" y="265"/>
                  <a:pt x="320" y="265"/>
                  <a:pt x="326" y="267"/>
                </a:cubicBezTo>
                <a:cubicBezTo>
                  <a:pt x="326" y="182"/>
                  <a:pt x="326" y="182"/>
                  <a:pt x="326" y="182"/>
                </a:cubicBezTo>
                <a:cubicBezTo>
                  <a:pt x="250" y="196"/>
                  <a:pt x="250" y="196"/>
                  <a:pt x="250" y="196"/>
                </a:cubicBezTo>
                <a:cubicBezTo>
                  <a:pt x="249" y="302"/>
                  <a:pt x="249" y="302"/>
                  <a:pt x="249" y="302"/>
                </a:cubicBezTo>
                <a:cubicBezTo>
                  <a:pt x="249" y="302"/>
                  <a:pt x="249" y="302"/>
                  <a:pt x="249" y="302"/>
                </a:cubicBezTo>
                <a:cubicBezTo>
                  <a:pt x="249" y="312"/>
                  <a:pt x="240" y="321"/>
                  <a:pt x="227" y="325"/>
                </a:cubicBezTo>
                <a:cubicBezTo>
                  <a:pt x="212" y="328"/>
                  <a:pt x="197" y="321"/>
                  <a:pt x="195" y="311"/>
                </a:cubicBezTo>
                <a:cubicBezTo>
                  <a:pt x="192" y="300"/>
                  <a:pt x="202" y="287"/>
                  <a:pt x="217" y="284"/>
                </a:cubicBezTo>
                <a:cubicBezTo>
                  <a:pt x="224" y="282"/>
                  <a:pt x="230" y="282"/>
                  <a:pt x="235" y="284"/>
                </a:cubicBezTo>
                <a:cubicBezTo>
                  <a:pt x="235" y="159"/>
                  <a:pt x="235" y="159"/>
                  <a:pt x="235" y="159"/>
                </a:cubicBezTo>
                <a:lnTo>
                  <a:pt x="340" y="1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26648" name="Group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8475" y="2992438"/>
            <a:ext cx="46196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9" name="Group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988" y="4906963"/>
            <a:ext cx="5429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0" name="椭圆 38"/>
          <p:cNvSpPr>
            <a:spLocks noChangeAspect="1" noChangeArrowheads="1"/>
          </p:cNvSpPr>
          <p:nvPr/>
        </p:nvSpPr>
        <p:spPr bwMode="auto">
          <a:xfrm>
            <a:off x="5973763" y="3419475"/>
            <a:ext cx="306387" cy="306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3</a:t>
            </a:r>
            <a:endParaRPr lang="zh-CN" altLang="en-US" sz="16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765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7652" name="椭圆 3"/>
          <p:cNvSpPr>
            <a:spLocks noChangeAspect="1" noChangeArrowheads="1"/>
          </p:cNvSpPr>
          <p:nvPr/>
        </p:nvSpPr>
        <p:spPr bwMode="auto">
          <a:xfrm>
            <a:off x="115252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3" name="椭圆 4"/>
          <p:cNvSpPr>
            <a:spLocks noChangeAspect="1" noChangeArrowheads="1"/>
          </p:cNvSpPr>
          <p:nvPr/>
        </p:nvSpPr>
        <p:spPr bwMode="auto">
          <a:xfrm>
            <a:off x="839788" y="3046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4" name="椭圆 5"/>
          <p:cNvSpPr>
            <a:spLocks noChangeAspect="1" noChangeArrowheads="1"/>
          </p:cNvSpPr>
          <p:nvPr/>
        </p:nvSpPr>
        <p:spPr bwMode="auto">
          <a:xfrm>
            <a:off x="876300" y="2811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5" name="椭圆 7"/>
          <p:cNvSpPr>
            <a:spLocks noChangeAspect="1" noChangeArrowheads="1"/>
          </p:cNvSpPr>
          <p:nvPr/>
        </p:nvSpPr>
        <p:spPr bwMode="auto">
          <a:xfrm>
            <a:off x="985838"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6" name="椭圆 8"/>
          <p:cNvSpPr>
            <a:spLocks noChangeAspect="1" noChangeArrowheads="1"/>
          </p:cNvSpPr>
          <p:nvPr/>
        </p:nvSpPr>
        <p:spPr bwMode="auto">
          <a:xfrm>
            <a:off x="1154113" y="2430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7" name="椭圆 9"/>
          <p:cNvSpPr>
            <a:spLocks noChangeAspect="1" noChangeArrowheads="1"/>
          </p:cNvSpPr>
          <p:nvPr/>
        </p:nvSpPr>
        <p:spPr bwMode="auto">
          <a:xfrm>
            <a:off x="1366838"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8" name="椭圆 10"/>
          <p:cNvSpPr>
            <a:spLocks noChangeAspect="1" noChangeArrowheads="1"/>
          </p:cNvSpPr>
          <p:nvPr/>
        </p:nvSpPr>
        <p:spPr bwMode="auto">
          <a:xfrm>
            <a:off x="1601788" y="2284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9" name="椭圆 11"/>
          <p:cNvSpPr>
            <a:spLocks noChangeAspect="1" noChangeArrowheads="1"/>
          </p:cNvSpPr>
          <p:nvPr/>
        </p:nvSpPr>
        <p:spPr bwMode="auto">
          <a:xfrm>
            <a:off x="1836738" y="232251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0" name="椭圆 12"/>
          <p:cNvSpPr>
            <a:spLocks noChangeAspect="1" noChangeArrowheads="1"/>
          </p:cNvSpPr>
          <p:nvPr/>
        </p:nvSpPr>
        <p:spPr bwMode="auto">
          <a:xfrm>
            <a:off x="2049463"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1" name="椭圆 13"/>
          <p:cNvSpPr>
            <a:spLocks noChangeAspect="1" noChangeArrowheads="1"/>
          </p:cNvSpPr>
          <p:nvPr/>
        </p:nvSpPr>
        <p:spPr bwMode="auto">
          <a:xfrm>
            <a:off x="2217738" y="2598738"/>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2" name="椭圆 14"/>
          <p:cNvSpPr>
            <a:spLocks noChangeAspect="1" noChangeArrowheads="1"/>
          </p:cNvSpPr>
          <p:nvPr/>
        </p:nvSpPr>
        <p:spPr bwMode="auto">
          <a:xfrm>
            <a:off x="2327275"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3" name="椭圆 15"/>
          <p:cNvSpPr>
            <a:spLocks noChangeAspect="1" noChangeArrowheads="1"/>
          </p:cNvSpPr>
          <p:nvPr/>
        </p:nvSpPr>
        <p:spPr bwMode="auto">
          <a:xfrm>
            <a:off x="2363788" y="3046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4" name="椭圆 16"/>
          <p:cNvSpPr>
            <a:spLocks noChangeAspect="1" noChangeArrowheads="1"/>
          </p:cNvSpPr>
          <p:nvPr/>
        </p:nvSpPr>
        <p:spPr bwMode="auto">
          <a:xfrm>
            <a:off x="2327275"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5" name="椭圆 17"/>
          <p:cNvSpPr>
            <a:spLocks noChangeAspect="1" noChangeArrowheads="1"/>
          </p:cNvSpPr>
          <p:nvPr/>
        </p:nvSpPr>
        <p:spPr bwMode="auto">
          <a:xfrm>
            <a:off x="2217738" y="3494088"/>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6" name="椭圆 18"/>
          <p:cNvSpPr>
            <a:spLocks noChangeAspect="1" noChangeArrowheads="1"/>
          </p:cNvSpPr>
          <p:nvPr/>
        </p:nvSpPr>
        <p:spPr bwMode="auto">
          <a:xfrm>
            <a:off x="20494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7" name="椭圆 19"/>
          <p:cNvSpPr>
            <a:spLocks noChangeAspect="1" noChangeArrowheads="1"/>
          </p:cNvSpPr>
          <p:nvPr/>
        </p:nvSpPr>
        <p:spPr bwMode="auto">
          <a:xfrm>
            <a:off x="1836738" y="3771900"/>
            <a:ext cx="180975"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8" name="椭圆 20"/>
          <p:cNvSpPr>
            <a:spLocks noChangeAspect="1" noChangeArrowheads="1"/>
          </p:cNvSpPr>
          <p:nvPr/>
        </p:nvSpPr>
        <p:spPr bwMode="auto">
          <a:xfrm>
            <a:off x="1601788" y="3808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9" name="椭圆 21"/>
          <p:cNvSpPr>
            <a:spLocks noChangeAspect="1" noChangeArrowheads="1"/>
          </p:cNvSpPr>
          <p:nvPr/>
        </p:nvSpPr>
        <p:spPr bwMode="auto">
          <a:xfrm>
            <a:off x="1366838" y="3771900"/>
            <a:ext cx="179387"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0" name="椭圆 22"/>
          <p:cNvSpPr>
            <a:spLocks noChangeAspect="1" noChangeArrowheads="1"/>
          </p:cNvSpPr>
          <p:nvPr/>
        </p:nvSpPr>
        <p:spPr bwMode="auto">
          <a:xfrm>
            <a:off x="1154113" y="3662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1" name="椭圆 23"/>
          <p:cNvSpPr>
            <a:spLocks noChangeAspect="1" noChangeArrowheads="1"/>
          </p:cNvSpPr>
          <p:nvPr/>
        </p:nvSpPr>
        <p:spPr bwMode="auto">
          <a:xfrm>
            <a:off x="985838"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2" name="椭圆 24"/>
          <p:cNvSpPr>
            <a:spLocks noChangeAspect="1" noChangeArrowheads="1"/>
          </p:cNvSpPr>
          <p:nvPr/>
        </p:nvSpPr>
        <p:spPr bwMode="auto">
          <a:xfrm>
            <a:off x="876300" y="3281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3" name="椭圆 25"/>
          <p:cNvSpPr>
            <a:spLocks noChangeAspect="1" noChangeArrowheads="1"/>
          </p:cNvSpPr>
          <p:nvPr/>
        </p:nvSpPr>
        <p:spPr bwMode="auto">
          <a:xfrm>
            <a:off x="3354388"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4" name="椭圆 26"/>
          <p:cNvSpPr>
            <a:spLocks noChangeAspect="1" noChangeArrowheads="1"/>
          </p:cNvSpPr>
          <p:nvPr/>
        </p:nvSpPr>
        <p:spPr bwMode="auto">
          <a:xfrm>
            <a:off x="3041650"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5" name="椭圆 27"/>
          <p:cNvSpPr>
            <a:spLocks noChangeAspect="1" noChangeArrowheads="1"/>
          </p:cNvSpPr>
          <p:nvPr/>
        </p:nvSpPr>
        <p:spPr bwMode="auto">
          <a:xfrm>
            <a:off x="3079750"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6" name="椭圆 28"/>
          <p:cNvSpPr>
            <a:spLocks noChangeAspect="1" noChangeArrowheads="1"/>
          </p:cNvSpPr>
          <p:nvPr/>
        </p:nvSpPr>
        <p:spPr bwMode="auto">
          <a:xfrm>
            <a:off x="3187700" y="2598738"/>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7" name="椭圆 29"/>
          <p:cNvSpPr>
            <a:spLocks noChangeAspect="1" noChangeArrowheads="1"/>
          </p:cNvSpPr>
          <p:nvPr/>
        </p:nvSpPr>
        <p:spPr bwMode="auto">
          <a:xfrm>
            <a:off x="3355975" y="2430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8" name="椭圆 30"/>
          <p:cNvSpPr>
            <a:spLocks noChangeAspect="1" noChangeArrowheads="1"/>
          </p:cNvSpPr>
          <p:nvPr/>
        </p:nvSpPr>
        <p:spPr bwMode="auto">
          <a:xfrm>
            <a:off x="3568700" y="232251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9" name="椭圆 31"/>
          <p:cNvSpPr>
            <a:spLocks noChangeAspect="1" noChangeArrowheads="1"/>
          </p:cNvSpPr>
          <p:nvPr/>
        </p:nvSpPr>
        <p:spPr bwMode="auto">
          <a:xfrm>
            <a:off x="3803650"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0" name="椭圆 32"/>
          <p:cNvSpPr>
            <a:spLocks noChangeAspect="1" noChangeArrowheads="1"/>
          </p:cNvSpPr>
          <p:nvPr/>
        </p:nvSpPr>
        <p:spPr bwMode="auto">
          <a:xfrm>
            <a:off x="4038600" y="232251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1" name="椭圆 33"/>
          <p:cNvSpPr>
            <a:spLocks noChangeAspect="1" noChangeArrowheads="1"/>
          </p:cNvSpPr>
          <p:nvPr/>
        </p:nvSpPr>
        <p:spPr bwMode="auto">
          <a:xfrm>
            <a:off x="4251325" y="243046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2" name="椭圆 34"/>
          <p:cNvSpPr>
            <a:spLocks noChangeAspect="1" noChangeArrowheads="1"/>
          </p:cNvSpPr>
          <p:nvPr/>
        </p:nvSpPr>
        <p:spPr bwMode="auto">
          <a:xfrm>
            <a:off x="4419600" y="2598738"/>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3" name="椭圆 35"/>
          <p:cNvSpPr>
            <a:spLocks noChangeAspect="1" noChangeArrowheads="1"/>
          </p:cNvSpPr>
          <p:nvPr/>
        </p:nvSpPr>
        <p:spPr bwMode="auto">
          <a:xfrm>
            <a:off x="4529138"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4" name="椭圆 36"/>
          <p:cNvSpPr>
            <a:spLocks noChangeAspect="1" noChangeArrowheads="1"/>
          </p:cNvSpPr>
          <p:nvPr/>
        </p:nvSpPr>
        <p:spPr bwMode="auto">
          <a:xfrm>
            <a:off x="4565650"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5" name="椭圆 37"/>
          <p:cNvSpPr>
            <a:spLocks noChangeAspect="1" noChangeArrowheads="1"/>
          </p:cNvSpPr>
          <p:nvPr/>
        </p:nvSpPr>
        <p:spPr bwMode="auto">
          <a:xfrm>
            <a:off x="4529138"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6" name="椭圆 38"/>
          <p:cNvSpPr>
            <a:spLocks noChangeAspect="1" noChangeArrowheads="1"/>
          </p:cNvSpPr>
          <p:nvPr/>
        </p:nvSpPr>
        <p:spPr bwMode="auto">
          <a:xfrm>
            <a:off x="4419600"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7" name="椭圆 39"/>
          <p:cNvSpPr>
            <a:spLocks noChangeAspect="1" noChangeArrowheads="1"/>
          </p:cNvSpPr>
          <p:nvPr/>
        </p:nvSpPr>
        <p:spPr bwMode="auto">
          <a:xfrm>
            <a:off x="4251325"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8" name="椭圆 40"/>
          <p:cNvSpPr>
            <a:spLocks noChangeAspect="1" noChangeArrowheads="1"/>
          </p:cNvSpPr>
          <p:nvPr/>
        </p:nvSpPr>
        <p:spPr bwMode="auto">
          <a:xfrm>
            <a:off x="4038600"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9" name="椭圆 41"/>
          <p:cNvSpPr>
            <a:spLocks noChangeAspect="1" noChangeArrowheads="1"/>
          </p:cNvSpPr>
          <p:nvPr/>
        </p:nvSpPr>
        <p:spPr bwMode="auto">
          <a:xfrm>
            <a:off x="3803650" y="3808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0" name="椭圆 42"/>
          <p:cNvSpPr>
            <a:spLocks noChangeAspect="1" noChangeArrowheads="1"/>
          </p:cNvSpPr>
          <p:nvPr/>
        </p:nvSpPr>
        <p:spPr bwMode="auto">
          <a:xfrm>
            <a:off x="3568700" y="3771900"/>
            <a:ext cx="179388"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1" name="椭圆 43"/>
          <p:cNvSpPr>
            <a:spLocks noChangeAspect="1" noChangeArrowheads="1"/>
          </p:cNvSpPr>
          <p:nvPr/>
        </p:nvSpPr>
        <p:spPr bwMode="auto">
          <a:xfrm>
            <a:off x="3355975" y="3662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2" name="椭圆 44"/>
          <p:cNvSpPr>
            <a:spLocks noChangeAspect="1" noChangeArrowheads="1"/>
          </p:cNvSpPr>
          <p:nvPr/>
        </p:nvSpPr>
        <p:spPr bwMode="auto">
          <a:xfrm>
            <a:off x="3187700" y="3494088"/>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3" name="椭圆 45"/>
          <p:cNvSpPr>
            <a:spLocks noChangeAspect="1" noChangeArrowheads="1"/>
          </p:cNvSpPr>
          <p:nvPr/>
        </p:nvSpPr>
        <p:spPr bwMode="auto">
          <a:xfrm>
            <a:off x="3079750" y="3281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4" name="椭圆 46"/>
          <p:cNvSpPr>
            <a:spLocks noChangeAspect="1" noChangeArrowheads="1"/>
          </p:cNvSpPr>
          <p:nvPr/>
        </p:nvSpPr>
        <p:spPr bwMode="auto">
          <a:xfrm>
            <a:off x="5556250"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5" name="椭圆 47"/>
          <p:cNvSpPr>
            <a:spLocks noChangeAspect="1" noChangeArrowheads="1"/>
          </p:cNvSpPr>
          <p:nvPr/>
        </p:nvSpPr>
        <p:spPr bwMode="auto">
          <a:xfrm>
            <a:off x="5243513"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6" name="椭圆 48"/>
          <p:cNvSpPr>
            <a:spLocks noChangeAspect="1" noChangeArrowheads="1"/>
          </p:cNvSpPr>
          <p:nvPr/>
        </p:nvSpPr>
        <p:spPr bwMode="auto">
          <a:xfrm>
            <a:off x="5281613"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7" name="椭圆 49"/>
          <p:cNvSpPr>
            <a:spLocks noChangeAspect="1" noChangeArrowheads="1"/>
          </p:cNvSpPr>
          <p:nvPr/>
        </p:nvSpPr>
        <p:spPr bwMode="auto">
          <a:xfrm>
            <a:off x="5389563"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8" name="椭圆 50"/>
          <p:cNvSpPr>
            <a:spLocks noChangeAspect="1" noChangeArrowheads="1"/>
          </p:cNvSpPr>
          <p:nvPr/>
        </p:nvSpPr>
        <p:spPr bwMode="auto">
          <a:xfrm>
            <a:off x="5557838"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9" name="椭圆 51"/>
          <p:cNvSpPr>
            <a:spLocks noChangeAspect="1" noChangeArrowheads="1"/>
          </p:cNvSpPr>
          <p:nvPr/>
        </p:nvSpPr>
        <p:spPr bwMode="auto">
          <a:xfrm>
            <a:off x="5770563"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0" name="椭圆 52"/>
          <p:cNvSpPr>
            <a:spLocks noChangeAspect="1" noChangeArrowheads="1"/>
          </p:cNvSpPr>
          <p:nvPr/>
        </p:nvSpPr>
        <p:spPr bwMode="auto">
          <a:xfrm>
            <a:off x="6005513" y="2284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1" name="椭圆 53"/>
          <p:cNvSpPr>
            <a:spLocks noChangeAspect="1" noChangeArrowheads="1"/>
          </p:cNvSpPr>
          <p:nvPr/>
        </p:nvSpPr>
        <p:spPr bwMode="auto">
          <a:xfrm>
            <a:off x="6242050"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2" name="椭圆 54"/>
          <p:cNvSpPr>
            <a:spLocks noChangeAspect="1" noChangeArrowheads="1"/>
          </p:cNvSpPr>
          <p:nvPr/>
        </p:nvSpPr>
        <p:spPr bwMode="auto">
          <a:xfrm>
            <a:off x="6453188"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3" name="椭圆 55"/>
          <p:cNvSpPr>
            <a:spLocks noChangeAspect="1" noChangeArrowheads="1"/>
          </p:cNvSpPr>
          <p:nvPr/>
        </p:nvSpPr>
        <p:spPr bwMode="auto">
          <a:xfrm>
            <a:off x="6623050"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4" name="椭圆 56"/>
          <p:cNvSpPr>
            <a:spLocks noChangeAspect="1" noChangeArrowheads="1"/>
          </p:cNvSpPr>
          <p:nvPr/>
        </p:nvSpPr>
        <p:spPr bwMode="auto">
          <a:xfrm>
            <a:off x="6731000"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5" name="椭圆 57"/>
          <p:cNvSpPr>
            <a:spLocks noChangeAspect="1" noChangeArrowheads="1"/>
          </p:cNvSpPr>
          <p:nvPr/>
        </p:nvSpPr>
        <p:spPr bwMode="auto">
          <a:xfrm>
            <a:off x="6767513" y="3046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6" name="椭圆 58"/>
          <p:cNvSpPr>
            <a:spLocks noChangeAspect="1" noChangeArrowheads="1"/>
          </p:cNvSpPr>
          <p:nvPr/>
        </p:nvSpPr>
        <p:spPr bwMode="auto">
          <a:xfrm>
            <a:off x="6731000"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7" name="椭圆 59"/>
          <p:cNvSpPr>
            <a:spLocks noChangeAspect="1" noChangeArrowheads="1"/>
          </p:cNvSpPr>
          <p:nvPr/>
        </p:nvSpPr>
        <p:spPr bwMode="auto">
          <a:xfrm>
            <a:off x="6623050"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8" name="椭圆 60"/>
          <p:cNvSpPr>
            <a:spLocks noChangeAspect="1" noChangeArrowheads="1"/>
          </p:cNvSpPr>
          <p:nvPr/>
        </p:nvSpPr>
        <p:spPr bwMode="auto">
          <a:xfrm>
            <a:off x="645318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9" name="椭圆 61"/>
          <p:cNvSpPr>
            <a:spLocks noChangeAspect="1" noChangeArrowheads="1"/>
          </p:cNvSpPr>
          <p:nvPr/>
        </p:nvSpPr>
        <p:spPr bwMode="auto">
          <a:xfrm>
            <a:off x="6242050"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0" name="椭圆 62"/>
          <p:cNvSpPr>
            <a:spLocks noChangeAspect="1" noChangeArrowheads="1"/>
          </p:cNvSpPr>
          <p:nvPr/>
        </p:nvSpPr>
        <p:spPr bwMode="auto">
          <a:xfrm>
            <a:off x="6005513" y="3808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1" name="椭圆 63"/>
          <p:cNvSpPr>
            <a:spLocks noChangeAspect="1" noChangeArrowheads="1"/>
          </p:cNvSpPr>
          <p:nvPr/>
        </p:nvSpPr>
        <p:spPr bwMode="auto">
          <a:xfrm>
            <a:off x="5770563" y="3771900"/>
            <a:ext cx="179387"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2" name="椭圆 64"/>
          <p:cNvSpPr>
            <a:spLocks noChangeAspect="1" noChangeArrowheads="1"/>
          </p:cNvSpPr>
          <p:nvPr/>
        </p:nvSpPr>
        <p:spPr bwMode="auto">
          <a:xfrm>
            <a:off x="555783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3" name="椭圆 65"/>
          <p:cNvSpPr>
            <a:spLocks noChangeAspect="1" noChangeArrowheads="1"/>
          </p:cNvSpPr>
          <p:nvPr/>
        </p:nvSpPr>
        <p:spPr bwMode="auto">
          <a:xfrm>
            <a:off x="5389563"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4" name="椭圆 66"/>
          <p:cNvSpPr>
            <a:spLocks noChangeAspect="1" noChangeArrowheads="1"/>
          </p:cNvSpPr>
          <p:nvPr/>
        </p:nvSpPr>
        <p:spPr bwMode="auto">
          <a:xfrm>
            <a:off x="5281613"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5" name="椭圆 67"/>
          <p:cNvSpPr>
            <a:spLocks noChangeAspect="1" noChangeArrowheads="1"/>
          </p:cNvSpPr>
          <p:nvPr/>
        </p:nvSpPr>
        <p:spPr bwMode="auto">
          <a:xfrm>
            <a:off x="7758113"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6" name="椭圆 68"/>
          <p:cNvSpPr>
            <a:spLocks noChangeAspect="1" noChangeArrowheads="1"/>
          </p:cNvSpPr>
          <p:nvPr/>
        </p:nvSpPr>
        <p:spPr bwMode="auto">
          <a:xfrm>
            <a:off x="7445375"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7" name="椭圆 69"/>
          <p:cNvSpPr>
            <a:spLocks noChangeAspect="1" noChangeArrowheads="1"/>
          </p:cNvSpPr>
          <p:nvPr/>
        </p:nvSpPr>
        <p:spPr bwMode="auto">
          <a:xfrm>
            <a:off x="7483475"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8" name="椭圆 70"/>
          <p:cNvSpPr>
            <a:spLocks noChangeAspect="1" noChangeArrowheads="1"/>
          </p:cNvSpPr>
          <p:nvPr/>
        </p:nvSpPr>
        <p:spPr bwMode="auto">
          <a:xfrm>
            <a:off x="7591425"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9" name="椭圆 71"/>
          <p:cNvSpPr>
            <a:spLocks noChangeAspect="1" noChangeArrowheads="1"/>
          </p:cNvSpPr>
          <p:nvPr/>
        </p:nvSpPr>
        <p:spPr bwMode="auto">
          <a:xfrm>
            <a:off x="7759700"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0" name="椭圆 72"/>
          <p:cNvSpPr>
            <a:spLocks noChangeAspect="1" noChangeArrowheads="1"/>
          </p:cNvSpPr>
          <p:nvPr/>
        </p:nvSpPr>
        <p:spPr bwMode="auto">
          <a:xfrm>
            <a:off x="7972425"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1" name="椭圆 73"/>
          <p:cNvSpPr>
            <a:spLocks noChangeAspect="1" noChangeArrowheads="1"/>
          </p:cNvSpPr>
          <p:nvPr/>
        </p:nvSpPr>
        <p:spPr bwMode="auto">
          <a:xfrm>
            <a:off x="8207375"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2" name="椭圆 74"/>
          <p:cNvSpPr>
            <a:spLocks noChangeAspect="1" noChangeArrowheads="1"/>
          </p:cNvSpPr>
          <p:nvPr/>
        </p:nvSpPr>
        <p:spPr bwMode="auto">
          <a:xfrm>
            <a:off x="8443913" y="232251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3" name="椭圆 75"/>
          <p:cNvSpPr>
            <a:spLocks noChangeAspect="1" noChangeArrowheads="1"/>
          </p:cNvSpPr>
          <p:nvPr/>
        </p:nvSpPr>
        <p:spPr bwMode="auto">
          <a:xfrm>
            <a:off x="8656638" y="2430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4" name="椭圆 76"/>
          <p:cNvSpPr>
            <a:spLocks noChangeAspect="1" noChangeArrowheads="1"/>
          </p:cNvSpPr>
          <p:nvPr/>
        </p:nvSpPr>
        <p:spPr bwMode="auto">
          <a:xfrm>
            <a:off x="8824913" y="2598738"/>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5" name="椭圆 77"/>
          <p:cNvSpPr>
            <a:spLocks noChangeAspect="1" noChangeArrowheads="1"/>
          </p:cNvSpPr>
          <p:nvPr/>
        </p:nvSpPr>
        <p:spPr bwMode="auto">
          <a:xfrm>
            <a:off x="8932863"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6" name="椭圆 78"/>
          <p:cNvSpPr>
            <a:spLocks noChangeAspect="1" noChangeArrowheads="1"/>
          </p:cNvSpPr>
          <p:nvPr/>
        </p:nvSpPr>
        <p:spPr bwMode="auto">
          <a:xfrm>
            <a:off x="8969375"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7" name="椭圆 79"/>
          <p:cNvSpPr>
            <a:spLocks noChangeAspect="1" noChangeArrowheads="1"/>
          </p:cNvSpPr>
          <p:nvPr/>
        </p:nvSpPr>
        <p:spPr bwMode="auto">
          <a:xfrm>
            <a:off x="8932863"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8" name="椭圆 80"/>
          <p:cNvSpPr>
            <a:spLocks noChangeAspect="1" noChangeArrowheads="1"/>
          </p:cNvSpPr>
          <p:nvPr/>
        </p:nvSpPr>
        <p:spPr bwMode="auto">
          <a:xfrm>
            <a:off x="8824913" y="3494088"/>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9" name="椭圆 81"/>
          <p:cNvSpPr>
            <a:spLocks noChangeAspect="1" noChangeArrowheads="1"/>
          </p:cNvSpPr>
          <p:nvPr/>
        </p:nvSpPr>
        <p:spPr bwMode="auto">
          <a:xfrm>
            <a:off x="8656638" y="3662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0" name="椭圆 82"/>
          <p:cNvSpPr>
            <a:spLocks noChangeAspect="1" noChangeArrowheads="1"/>
          </p:cNvSpPr>
          <p:nvPr/>
        </p:nvSpPr>
        <p:spPr bwMode="auto">
          <a:xfrm>
            <a:off x="8443913" y="3771900"/>
            <a:ext cx="179387"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1" name="椭圆 83"/>
          <p:cNvSpPr>
            <a:spLocks noChangeAspect="1" noChangeArrowheads="1"/>
          </p:cNvSpPr>
          <p:nvPr/>
        </p:nvSpPr>
        <p:spPr bwMode="auto">
          <a:xfrm>
            <a:off x="8207375" y="3808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2" name="椭圆 84"/>
          <p:cNvSpPr>
            <a:spLocks noChangeAspect="1" noChangeArrowheads="1"/>
          </p:cNvSpPr>
          <p:nvPr/>
        </p:nvSpPr>
        <p:spPr bwMode="auto">
          <a:xfrm>
            <a:off x="7972425"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3" name="椭圆 85"/>
          <p:cNvSpPr>
            <a:spLocks noChangeAspect="1" noChangeArrowheads="1"/>
          </p:cNvSpPr>
          <p:nvPr/>
        </p:nvSpPr>
        <p:spPr bwMode="auto">
          <a:xfrm>
            <a:off x="7759700"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4" name="椭圆 86"/>
          <p:cNvSpPr>
            <a:spLocks noChangeAspect="1" noChangeArrowheads="1"/>
          </p:cNvSpPr>
          <p:nvPr/>
        </p:nvSpPr>
        <p:spPr bwMode="auto">
          <a:xfrm>
            <a:off x="7591425"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5" name="椭圆 87"/>
          <p:cNvSpPr>
            <a:spLocks noChangeAspect="1" noChangeArrowheads="1"/>
          </p:cNvSpPr>
          <p:nvPr/>
        </p:nvSpPr>
        <p:spPr bwMode="auto">
          <a:xfrm>
            <a:off x="7483475" y="3281363"/>
            <a:ext cx="179388"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6" name="椭圆 88"/>
          <p:cNvSpPr>
            <a:spLocks noChangeAspect="1" noChangeArrowheads="1"/>
          </p:cNvSpPr>
          <p:nvPr/>
        </p:nvSpPr>
        <p:spPr bwMode="auto">
          <a:xfrm>
            <a:off x="995997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7" name="椭圆 89"/>
          <p:cNvSpPr>
            <a:spLocks noChangeAspect="1" noChangeArrowheads="1"/>
          </p:cNvSpPr>
          <p:nvPr/>
        </p:nvSpPr>
        <p:spPr bwMode="auto">
          <a:xfrm>
            <a:off x="9648825" y="304641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8" name="椭圆 90"/>
          <p:cNvSpPr>
            <a:spLocks noChangeAspect="1" noChangeArrowheads="1"/>
          </p:cNvSpPr>
          <p:nvPr/>
        </p:nvSpPr>
        <p:spPr bwMode="auto">
          <a:xfrm>
            <a:off x="9685338"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9" name="椭圆 91"/>
          <p:cNvSpPr>
            <a:spLocks noChangeAspect="1" noChangeArrowheads="1"/>
          </p:cNvSpPr>
          <p:nvPr/>
        </p:nvSpPr>
        <p:spPr bwMode="auto">
          <a:xfrm>
            <a:off x="9793288"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0" name="椭圆 92"/>
          <p:cNvSpPr>
            <a:spLocks noChangeAspect="1" noChangeArrowheads="1"/>
          </p:cNvSpPr>
          <p:nvPr/>
        </p:nvSpPr>
        <p:spPr bwMode="auto">
          <a:xfrm>
            <a:off x="9961563"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1" name="椭圆 93"/>
          <p:cNvSpPr>
            <a:spLocks noChangeAspect="1" noChangeArrowheads="1"/>
          </p:cNvSpPr>
          <p:nvPr/>
        </p:nvSpPr>
        <p:spPr bwMode="auto">
          <a:xfrm>
            <a:off x="10174288"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2" name="椭圆 94"/>
          <p:cNvSpPr>
            <a:spLocks noChangeAspect="1" noChangeArrowheads="1"/>
          </p:cNvSpPr>
          <p:nvPr/>
        </p:nvSpPr>
        <p:spPr bwMode="auto">
          <a:xfrm>
            <a:off x="10410825" y="2284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3" name="椭圆 95"/>
          <p:cNvSpPr>
            <a:spLocks noChangeAspect="1" noChangeArrowheads="1"/>
          </p:cNvSpPr>
          <p:nvPr/>
        </p:nvSpPr>
        <p:spPr bwMode="auto">
          <a:xfrm>
            <a:off x="10645775"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4" name="椭圆 96"/>
          <p:cNvSpPr>
            <a:spLocks noChangeAspect="1" noChangeArrowheads="1"/>
          </p:cNvSpPr>
          <p:nvPr/>
        </p:nvSpPr>
        <p:spPr bwMode="auto">
          <a:xfrm>
            <a:off x="10858500" y="2430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5" name="椭圆 97"/>
          <p:cNvSpPr>
            <a:spLocks noChangeAspect="1" noChangeArrowheads="1"/>
          </p:cNvSpPr>
          <p:nvPr/>
        </p:nvSpPr>
        <p:spPr bwMode="auto">
          <a:xfrm>
            <a:off x="11026775"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6" name="椭圆 98"/>
          <p:cNvSpPr>
            <a:spLocks noChangeAspect="1" noChangeArrowheads="1"/>
          </p:cNvSpPr>
          <p:nvPr/>
        </p:nvSpPr>
        <p:spPr bwMode="auto">
          <a:xfrm>
            <a:off x="11134725" y="2811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7" name="椭圆 99"/>
          <p:cNvSpPr>
            <a:spLocks noChangeAspect="1" noChangeArrowheads="1"/>
          </p:cNvSpPr>
          <p:nvPr/>
        </p:nvSpPr>
        <p:spPr bwMode="auto">
          <a:xfrm>
            <a:off x="11172825" y="3046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8" name="椭圆 100"/>
          <p:cNvSpPr>
            <a:spLocks noChangeAspect="1" noChangeArrowheads="1"/>
          </p:cNvSpPr>
          <p:nvPr/>
        </p:nvSpPr>
        <p:spPr bwMode="auto">
          <a:xfrm>
            <a:off x="11134725" y="3281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9" name="椭圆 101"/>
          <p:cNvSpPr>
            <a:spLocks noChangeAspect="1" noChangeArrowheads="1"/>
          </p:cNvSpPr>
          <p:nvPr/>
        </p:nvSpPr>
        <p:spPr bwMode="auto">
          <a:xfrm>
            <a:off x="11026775"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0" name="椭圆 102"/>
          <p:cNvSpPr>
            <a:spLocks noChangeAspect="1" noChangeArrowheads="1"/>
          </p:cNvSpPr>
          <p:nvPr/>
        </p:nvSpPr>
        <p:spPr bwMode="auto">
          <a:xfrm>
            <a:off x="10858500" y="3662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1" name="椭圆 103"/>
          <p:cNvSpPr>
            <a:spLocks noChangeAspect="1" noChangeArrowheads="1"/>
          </p:cNvSpPr>
          <p:nvPr/>
        </p:nvSpPr>
        <p:spPr bwMode="auto">
          <a:xfrm>
            <a:off x="10645775"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2" name="椭圆 104"/>
          <p:cNvSpPr>
            <a:spLocks noChangeAspect="1" noChangeArrowheads="1"/>
          </p:cNvSpPr>
          <p:nvPr/>
        </p:nvSpPr>
        <p:spPr bwMode="auto">
          <a:xfrm>
            <a:off x="10410825" y="3808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3" name="椭圆 105"/>
          <p:cNvSpPr>
            <a:spLocks noChangeAspect="1" noChangeArrowheads="1"/>
          </p:cNvSpPr>
          <p:nvPr/>
        </p:nvSpPr>
        <p:spPr bwMode="auto">
          <a:xfrm>
            <a:off x="10174288" y="3771900"/>
            <a:ext cx="180975"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4" name="椭圆 106"/>
          <p:cNvSpPr>
            <a:spLocks noChangeAspect="1" noChangeArrowheads="1"/>
          </p:cNvSpPr>
          <p:nvPr/>
        </p:nvSpPr>
        <p:spPr bwMode="auto">
          <a:xfrm>
            <a:off x="99615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5" name="椭圆 107"/>
          <p:cNvSpPr>
            <a:spLocks noChangeAspect="1" noChangeArrowheads="1"/>
          </p:cNvSpPr>
          <p:nvPr/>
        </p:nvSpPr>
        <p:spPr bwMode="auto">
          <a:xfrm>
            <a:off x="9793288" y="3494088"/>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6" name="椭圆 108"/>
          <p:cNvSpPr>
            <a:spLocks noChangeAspect="1" noChangeArrowheads="1"/>
          </p:cNvSpPr>
          <p:nvPr/>
        </p:nvSpPr>
        <p:spPr bwMode="auto">
          <a:xfrm>
            <a:off x="9685338"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7" name="文本框 109"/>
          <p:cNvSpPr txBox="1">
            <a:spLocks noChangeArrowheads="1"/>
          </p:cNvSpPr>
          <p:nvPr/>
        </p:nvSpPr>
        <p:spPr bwMode="auto">
          <a:xfrm>
            <a:off x="122396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40%</a:t>
            </a:r>
            <a:endParaRPr lang="zh-CN" altLang="en-US" sz="3200">
              <a:solidFill>
                <a:schemeClr val="bg1"/>
              </a:solidFill>
              <a:latin typeface="Segoe UI Light" panose="020B0502040204020203" pitchFamily="34" charset="0"/>
            </a:endParaRPr>
          </a:p>
        </p:txBody>
      </p:sp>
      <p:sp>
        <p:nvSpPr>
          <p:cNvPr id="27758" name="文本框 110"/>
          <p:cNvSpPr txBox="1">
            <a:spLocks noChangeArrowheads="1"/>
          </p:cNvSpPr>
          <p:nvPr/>
        </p:nvSpPr>
        <p:spPr bwMode="auto">
          <a:xfrm>
            <a:off x="3425825"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50%</a:t>
            </a:r>
            <a:endParaRPr lang="zh-CN" altLang="en-US" sz="3200">
              <a:solidFill>
                <a:schemeClr val="bg1"/>
              </a:solidFill>
              <a:latin typeface="Segoe UI Light" panose="020B0502040204020203" pitchFamily="34" charset="0"/>
            </a:endParaRPr>
          </a:p>
        </p:txBody>
      </p:sp>
      <p:sp>
        <p:nvSpPr>
          <p:cNvPr id="27759" name="文本框 111"/>
          <p:cNvSpPr txBox="1">
            <a:spLocks noChangeArrowheads="1"/>
          </p:cNvSpPr>
          <p:nvPr/>
        </p:nvSpPr>
        <p:spPr bwMode="auto">
          <a:xfrm>
            <a:off x="5624513" y="2844800"/>
            <a:ext cx="930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65%</a:t>
            </a:r>
            <a:endParaRPr lang="zh-CN" altLang="en-US" sz="3200">
              <a:solidFill>
                <a:schemeClr val="bg1"/>
              </a:solidFill>
              <a:latin typeface="Segoe UI Light" panose="020B0502040204020203" pitchFamily="34" charset="0"/>
            </a:endParaRPr>
          </a:p>
        </p:txBody>
      </p:sp>
      <p:sp>
        <p:nvSpPr>
          <p:cNvPr id="27760" name="文本框 112"/>
          <p:cNvSpPr txBox="1">
            <a:spLocks noChangeArrowheads="1"/>
          </p:cNvSpPr>
          <p:nvPr/>
        </p:nvSpPr>
        <p:spPr bwMode="auto">
          <a:xfrm>
            <a:off x="7845425" y="2844800"/>
            <a:ext cx="923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75%</a:t>
            </a:r>
            <a:endParaRPr lang="zh-CN" altLang="en-US" sz="3200">
              <a:solidFill>
                <a:schemeClr val="bg1"/>
              </a:solidFill>
              <a:latin typeface="Segoe UI Light" panose="020B0502040204020203" pitchFamily="34" charset="0"/>
            </a:endParaRPr>
          </a:p>
        </p:txBody>
      </p:sp>
      <p:sp>
        <p:nvSpPr>
          <p:cNvPr id="27761" name="文本框 113"/>
          <p:cNvSpPr txBox="1">
            <a:spLocks noChangeArrowheads="1"/>
          </p:cNvSpPr>
          <p:nvPr/>
        </p:nvSpPr>
        <p:spPr bwMode="auto">
          <a:xfrm>
            <a:off x="1003141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60%</a:t>
            </a:r>
            <a:endParaRPr lang="zh-CN" altLang="en-US" sz="3200">
              <a:solidFill>
                <a:schemeClr val="bg1"/>
              </a:solidFill>
              <a:latin typeface="Segoe UI Light" panose="020B0502040204020203" pitchFamily="34" charset="0"/>
            </a:endParaRPr>
          </a:p>
        </p:txBody>
      </p:sp>
      <p:sp>
        <p:nvSpPr>
          <p:cNvPr id="27762" name="文本框 115"/>
          <p:cNvSpPr txBox="1">
            <a:spLocks noChangeArrowheads="1"/>
          </p:cNvSpPr>
          <p:nvPr/>
        </p:nvSpPr>
        <p:spPr bwMode="auto">
          <a:xfrm>
            <a:off x="11096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3" name="文本框 116"/>
          <p:cNvSpPr txBox="1">
            <a:spLocks noChangeArrowheads="1"/>
          </p:cNvSpPr>
          <p:nvPr/>
        </p:nvSpPr>
        <p:spPr bwMode="auto">
          <a:xfrm>
            <a:off x="79216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4" name="文本框 118"/>
          <p:cNvSpPr txBox="1">
            <a:spLocks noChangeArrowheads="1"/>
          </p:cNvSpPr>
          <p:nvPr/>
        </p:nvSpPr>
        <p:spPr bwMode="auto">
          <a:xfrm>
            <a:off x="32639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5" name="文本框 119"/>
          <p:cNvSpPr txBox="1">
            <a:spLocks noChangeArrowheads="1"/>
          </p:cNvSpPr>
          <p:nvPr/>
        </p:nvSpPr>
        <p:spPr bwMode="auto">
          <a:xfrm>
            <a:off x="2946400"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6" name="文本框 121"/>
          <p:cNvSpPr txBox="1">
            <a:spLocks noChangeArrowheads="1"/>
          </p:cNvSpPr>
          <p:nvPr/>
        </p:nvSpPr>
        <p:spPr bwMode="auto">
          <a:xfrm>
            <a:off x="5514975" y="4379913"/>
            <a:ext cx="1162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7" name="文本框 122"/>
          <p:cNvSpPr txBox="1">
            <a:spLocks noChangeArrowheads="1"/>
          </p:cNvSpPr>
          <p:nvPr/>
        </p:nvSpPr>
        <p:spPr bwMode="auto">
          <a:xfrm>
            <a:off x="5195888"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8" name="文本框 124"/>
          <p:cNvSpPr txBox="1">
            <a:spLocks noChangeArrowheads="1"/>
          </p:cNvSpPr>
          <p:nvPr/>
        </p:nvSpPr>
        <p:spPr bwMode="auto">
          <a:xfrm>
            <a:off x="77263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9" name="文本框 125"/>
          <p:cNvSpPr txBox="1">
            <a:spLocks noChangeArrowheads="1"/>
          </p:cNvSpPr>
          <p:nvPr/>
        </p:nvSpPr>
        <p:spPr bwMode="auto">
          <a:xfrm>
            <a:off x="7407275"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70" name="文本框 127"/>
          <p:cNvSpPr txBox="1">
            <a:spLocks noChangeArrowheads="1"/>
          </p:cNvSpPr>
          <p:nvPr/>
        </p:nvSpPr>
        <p:spPr bwMode="auto">
          <a:xfrm>
            <a:off x="99187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71" name="文本框 128"/>
          <p:cNvSpPr txBox="1">
            <a:spLocks noChangeArrowheads="1"/>
          </p:cNvSpPr>
          <p:nvPr/>
        </p:nvSpPr>
        <p:spPr bwMode="auto">
          <a:xfrm>
            <a:off x="959961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8675"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8676" name="圆角矩形 3"/>
          <p:cNvSpPr>
            <a:spLocks noChangeAspect="1"/>
          </p:cNvSpPr>
          <p:nvPr/>
        </p:nvSpPr>
        <p:spPr bwMode="auto">
          <a:xfrm>
            <a:off x="18351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7" name="圆角矩形 5"/>
          <p:cNvSpPr>
            <a:spLocks noChangeAspect="1"/>
          </p:cNvSpPr>
          <p:nvPr/>
        </p:nvSpPr>
        <p:spPr bwMode="auto">
          <a:xfrm>
            <a:off x="4316413"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8" name="圆角矩形 7"/>
          <p:cNvSpPr>
            <a:spLocks noChangeAspect="1"/>
          </p:cNvSpPr>
          <p:nvPr/>
        </p:nvSpPr>
        <p:spPr bwMode="auto">
          <a:xfrm>
            <a:off x="92773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9" name="圆角矩形 8"/>
          <p:cNvSpPr>
            <a:spLocks noChangeAspect="1"/>
          </p:cNvSpPr>
          <p:nvPr/>
        </p:nvSpPr>
        <p:spPr bwMode="auto">
          <a:xfrm>
            <a:off x="6796088"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80" name="文本框 9"/>
          <p:cNvSpPr txBox="1">
            <a:spLocks noChangeArrowheads="1"/>
          </p:cNvSpPr>
          <p:nvPr/>
        </p:nvSpPr>
        <p:spPr bwMode="auto">
          <a:xfrm>
            <a:off x="1793875"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1" name="文本框 10"/>
          <p:cNvSpPr txBox="1">
            <a:spLocks noChangeArrowheads="1"/>
          </p:cNvSpPr>
          <p:nvPr/>
        </p:nvSpPr>
        <p:spPr bwMode="auto">
          <a:xfrm>
            <a:off x="4273550"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2" name="文本框 11"/>
          <p:cNvSpPr txBox="1">
            <a:spLocks noChangeArrowheads="1"/>
          </p:cNvSpPr>
          <p:nvPr/>
        </p:nvSpPr>
        <p:spPr bwMode="auto">
          <a:xfrm>
            <a:off x="6754813"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3" name="文本框 12"/>
          <p:cNvSpPr txBox="1">
            <a:spLocks noChangeArrowheads="1"/>
          </p:cNvSpPr>
          <p:nvPr/>
        </p:nvSpPr>
        <p:spPr bwMode="auto">
          <a:xfrm>
            <a:off x="9234488"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4" name="文本框 14"/>
          <p:cNvSpPr txBox="1">
            <a:spLocks noChangeArrowheads="1"/>
          </p:cNvSpPr>
          <p:nvPr/>
        </p:nvSpPr>
        <p:spPr bwMode="auto">
          <a:xfrm>
            <a:off x="1747838" y="4279900"/>
            <a:ext cx="86963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50000"/>
              </a:lnSpc>
            </a:pPr>
            <a:r>
              <a:rPr lang="en-US" altLang="zh-CN" sz="2000">
                <a:solidFill>
                  <a:srgbClr val="354B5E"/>
                </a:solidFill>
              </a:rPr>
              <a:t>THIS TEXT WILL NOT APPEAR IN A CONSISTENT ORDER. </a:t>
            </a:r>
          </a:p>
          <a:p>
            <a:pPr algn="ctr" eaLnBrk="1" hangingPunct="1">
              <a:lnSpc>
                <a:spcPct val="150000"/>
              </a:lnSpc>
            </a:pPr>
            <a:r>
              <a:rPr lang="en-US" altLang="zh-CN" sz="2000">
                <a:solidFill>
                  <a:srgbClr val="354B5E"/>
                </a:solidFill>
              </a:rPr>
              <a:t>USING DEFAULT TEXT IS A SIMPLE WAY TO CREATE THE APPEARANCE OF CONTENT WITHOUT HAVING TO CREATE IT.</a:t>
            </a:r>
            <a:endParaRPr lang="zh-CN" altLang="en-US" sz="2000">
              <a:solidFill>
                <a:srgbClr val="354B5E"/>
              </a:solidFill>
            </a:endParaRPr>
          </a:p>
        </p:txBody>
      </p:sp>
      <p:sp>
        <p:nvSpPr>
          <p:cNvPr id="28685" name="圆角矩形 16"/>
          <p:cNvSpPr>
            <a:spLocks noChangeArrowheads="1"/>
          </p:cNvSpPr>
          <p:nvPr/>
        </p:nvSpPr>
        <p:spPr bwMode="auto">
          <a:xfrm>
            <a:off x="5016500" y="5773738"/>
            <a:ext cx="215900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rgbClr val="FFFFFF"/>
                </a:solidFill>
              </a:rPr>
              <a:t>TITILE HERE</a:t>
            </a:r>
            <a:endParaRPr lang="zh-CN" altLang="en-US">
              <a:solidFill>
                <a:srgbClr val="FFFFFF"/>
              </a:solidFill>
            </a:endParaRPr>
          </a:p>
        </p:txBody>
      </p:sp>
      <p:sp>
        <p:nvSpPr>
          <p:cNvPr id="28686" name="KSO_Shape"/>
          <p:cNvSpPr>
            <a:spLocks noChangeAspect="1"/>
          </p:cNvSpPr>
          <p:nvPr/>
        </p:nvSpPr>
        <p:spPr bwMode="auto">
          <a:xfrm>
            <a:off x="2014538" y="2581275"/>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7" name="KSO_Shape"/>
          <p:cNvSpPr>
            <a:spLocks noChangeAspect="1"/>
          </p:cNvSpPr>
          <p:nvPr/>
        </p:nvSpPr>
        <p:spPr bwMode="auto">
          <a:xfrm>
            <a:off x="4591050" y="2579688"/>
            <a:ext cx="528638"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8" name="KSO_Shape"/>
          <p:cNvSpPr>
            <a:spLocks noChangeAspect="1"/>
          </p:cNvSpPr>
          <p:nvPr/>
        </p:nvSpPr>
        <p:spPr bwMode="auto">
          <a:xfrm>
            <a:off x="7069138" y="2576513"/>
            <a:ext cx="533400" cy="72072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9" name="KSO_Shape"/>
          <p:cNvSpPr>
            <a:spLocks noChangeAspect="1"/>
          </p:cNvSpPr>
          <p:nvPr/>
        </p:nvSpPr>
        <p:spPr bwMode="auto">
          <a:xfrm>
            <a:off x="9458325" y="2576513"/>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THREE</a:t>
            </a:r>
            <a:endParaRPr lang="zh-CN" altLang="en-US" sz="6600">
              <a:solidFill>
                <a:schemeClr val="bg1"/>
              </a:solidFill>
              <a:latin typeface="Segoe UI Light" panose="020B0502040204020203" pitchFamily="34" charset="0"/>
            </a:endParaRPr>
          </a:p>
        </p:txBody>
      </p:sp>
      <p:sp>
        <p:nvSpPr>
          <p:cNvPr id="29699"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Grou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288" y="4784725"/>
            <a:ext cx="5365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0724"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0725" name="圆角矩形 2"/>
          <p:cNvSpPr>
            <a:spLocks noChangeArrowheads="1"/>
          </p:cNvSpPr>
          <p:nvPr/>
        </p:nvSpPr>
        <p:spPr bwMode="auto">
          <a:xfrm>
            <a:off x="2495550" y="2343150"/>
            <a:ext cx="4321175" cy="71438"/>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6" name="圆角矩形 7"/>
          <p:cNvSpPr>
            <a:spLocks noChangeArrowheads="1"/>
          </p:cNvSpPr>
          <p:nvPr/>
        </p:nvSpPr>
        <p:spPr bwMode="auto">
          <a:xfrm>
            <a:off x="2495550" y="2343150"/>
            <a:ext cx="2879725" cy="7143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7" name="椭圆 8"/>
          <p:cNvSpPr>
            <a:spLocks noChangeAspect="1" noChangeArrowheads="1"/>
          </p:cNvSpPr>
          <p:nvPr/>
        </p:nvSpPr>
        <p:spPr bwMode="auto">
          <a:xfrm>
            <a:off x="5267325" y="227171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8" name="圆角矩形 11"/>
          <p:cNvSpPr>
            <a:spLocks noChangeArrowheads="1"/>
          </p:cNvSpPr>
          <p:nvPr/>
        </p:nvSpPr>
        <p:spPr bwMode="auto">
          <a:xfrm>
            <a:off x="2495550" y="293528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9" name="圆角矩形 12"/>
          <p:cNvSpPr>
            <a:spLocks noChangeArrowheads="1"/>
          </p:cNvSpPr>
          <p:nvPr/>
        </p:nvSpPr>
        <p:spPr bwMode="auto">
          <a:xfrm>
            <a:off x="2495550" y="2935288"/>
            <a:ext cx="32400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0" name="椭圆 13"/>
          <p:cNvSpPr>
            <a:spLocks noChangeAspect="1" noChangeArrowheads="1"/>
          </p:cNvSpPr>
          <p:nvPr/>
        </p:nvSpPr>
        <p:spPr bwMode="auto">
          <a:xfrm>
            <a:off x="5627688" y="286226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1" name="圆角矩形 15"/>
          <p:cNvSpPr>
            <a:spLocks noChangeArrowheads="1"/>
          </p:cNvSpPr>
          <p:nvPr/>
        </p:nvSpPr>
        <p:spPr bwMode="auto">
          <a:xfrm>
            <a:off x="2495550" y="352583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2" name="圆角矩形 16"/>
          <p:cNvSpPr>
            <a:spLocks noChangeArrowheads="1"/>
          </p:cNvSpPr>
          <p:nvPr/>
        </p:nvSpPr>
        <p:spPr bwMode="auto">
          <a:xfrm>
            <a:off x="2495550" y="3525838"/>
            <a:ext cx="21605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3" name="椭圆 17"/>
          <p:cNvSpPr>
            <a:spLocks noChangeAspect="1" noChangeArrowheads="1"/>
          </p:cNvSpPr>
          <p:nvPr/>
        </p:nvSpPr>
        <p:spPr bwMode="auto">
          <a:xfrm>
            <a:off x="4548188" y="345440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4" name="圆角矩形 19"/>
          <p:cNvSpPr>
            <a:spLocks noChangeArrowheads="1"/>
          </p:cNvSpPr>
          <p:nvPr/>
        </p:nvSpPr>
        <p:spPr bwMode="auto">
          <a:xfrm>
            <a:off x="2495550" y="4116388"/>
            <a:ext cx="4321175" cy="73025"/>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5" name="圆角矩形 20"/>
          <p:cNvSpPr>
            <a:spLocks noChangeArrowheads="1"/>
          </p:cNvSpPr>
          <p:nvPr/>
        </p:nvSpPr>
        <p:spPr bwMode="auto">
          <a:xfrm>
            <a:off x="2495550" y="4116388"/>
            <a:ext cx="3600450" cy="730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6" name="椭圆 21"/>
          <p:cNvSpPr>
            <a:spLocks noChangeAspect="1" noChangeArrowheads="1"/>
          </p:cNvSpPr>
          <p:nvPr/>
        </p:nvSpPr>
        <p:spPr bwMode="auto">
          <a:xfrm>
            <a:off x="5988050" y="404495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7" name="文本框 22"/>
          <p:cNvSpPr txBox="1">
            <a:spLocks noChangeArrowheads="1"/>
          </p:cNvSpPr>
          <p:nvPr/>
        </p:nvSpPr>
        <p:spPr bwMode="auto">
          <a:xfrm>
            <a:off x="838200" y="2190750"/>
            <a:ext cx="1555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#1</a:t>
            </a:r>
            <a:endParaRPr lang="zh-CN" altLang="en-US" sz="1600">
              <a:solidFill>
                <a:srgbClr val="354B5E"/>
              </a:solidFill>
            </a:endParaRPr>
          </a:p>
        </p:txBody>
      </p:sp>
      <p:sp>
        <p:nvSpPr>
          <p:cNvPr id="30738" name="文本框 23"/>
          <p:cNvSpPr txBox="1">
            <a:spLocks noChangeArrowheads="1"/>
          </p:cNvSpPr>
          <p:nvPr/>
        </p:nvSpPr>
        <p:spPr bwMode="auto">
          <a:xfrm>
            <a:off x="838200" y="278606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#2</a:t>
            </a:r>
            <a:endParaRPr lang="zh-CN" altLang="en-US" sz="1600">
              <a:solidFill>
                <a:srgbClr val="354B5E"/>
              </a:solidFill>
            </a:endParaRPr>
          </a:p>
        </p:txBody>
      </p:sp>
      <p:sp>
        <p:nvSpPr>
          <p:cNvPr id="30739" name="文本框 24"/>
          <p:cNvSpPr txBox="1">
            <a:spLocks noChangeArrowheads="1"/>
          </p:cNvSpPr>
          <p:nvPr/>
        </p:nvSpPr>
        <p:spPr bwMode="auto">
          <a:xfrm>
            <a:off x="838200" y="337661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#3</a:t>
            </a:r>
            <a:endParaRPr lang="zh-CN" altLang="en-US" sz="1600">
              <a:solidFill>
                <a:srgbClr val="354B5E"/>
              </a:solidFill>
            </a:endParaRPr>
          </a:p>
        </p:txBody>
      </p:sp>
      <p:sp>
        <p:nvSpPr>
          <p:cNvPr id="30740" name="文本框 25"/>
          <p:cNvSpPr txBox="1">
            <a:spLocks noChangeArrowheads="1"/>
          </p:cNvSpPr>
          <p:nvPr/>
        </p:nvSpPr>
        <p:spPr bwMode="auto">
          <a:xfrm>
            <a:off x="838200" y="3968750"/>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#4</a:t>
            </a:r>
            <a:endParaRPr lang="zh-CN" altLang="en-US" sz="1600">
              <a:solidFill>
                <a:srgbClr val="354B5E"/>
              </a:solidFill>
            </a:endParaRPr>
          </a:p>
        </p:txBody>
      </p:sp>
      <p:sp>
        <p:nvSpPr>
          <p:cNvPr id="30741" name="文本框 26"/>
          <p:cNvSpPr txBox="1">
            <a:spLocks noChangeArrowheads="1"/>
          </p:cNvSpPr>
          <p:nvPr/>
        </p:nvSpPr>
        <p:spPr bwMode="auto">
          <a:xfrm>
            <a:off x="6918325" y="2190750"/>
            <a:ext cx="573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65%</a:t>
            </a:r>
            <a:endParaRPr lang="zh-CN" altLang="en-US" sz="1600">
              <a:solidFill>
                <a:schemeClr val="accent2"/>
              </a:solidFill>
            </a:endParaRPr>
          </a:p>
        </p:txBody>
      </p:sp>
      <p:sp>
        <p:nvSpPr>
          <p:cNvPr id="30742" name="文本框 27"/>
          <p:cNvSpPr txBox="1">
            <a:spLocks noChangeArrowheads="1"/>
          </p:cNvSpPr>
          <p:nvPr/>
        </p:nvSpPr>
        <p:spPr bwMode="auto">
          <a:xfrm>
            <a:off x="6918325" y="2782888"/>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75%</a:t>
            </a:r>
            <a:endParaRPr lang="zh-CN" altLang="en-US" sz="1600">
              <a:solidFill>
                <a:schemeClr val="accent2"/>
              </a:solidFill>
            </a:endParaRPr>
          </a:p>
        </p:txBody>
      </p:sp>
      <p:sp>
        <p:nvSpPr>
          <p:cNvPr id="30743" name="文本框 28"/>
          <p:cNvSpPr txBox="1">
            <a:spLocks noChangeArrowheads="1"/>
          </p:cNvSpPr>
          <p:nvPr/>
        </p:nvSpPr>
        <p:spPr bwMode="auto">
          <a:xfrm>
            <a:off x="6918325" y="3376613"/>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50%</a:t>
            </a:r>
            <a:endParaRPr lang="zh-CN" altLang="en-US" sz="1600">
              <a:solidFill>
                <a:schemeClr val="accent2"/>
              </a:solidFill>
            </a:endParaRPr>
          </a:p>
        </p:txBody>
      </p:sp>
      <p:sp>
        <p:nvSpPr>
          <p:cNvPr id="30744" name="文本框 29"/>
          <p:cNvSpPr txBox="1">
            <a:spLocks noChangeArrowheads="1"/>
          </p:cNvSpPr>
          <p:nvPr/>
        </p:nvSpPr>
        <p:spPr bwMode="auto">
          <a:xfrm>
            <a:off x="6918325" y="3968750"/>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85%</a:t>
            </a:r>
            <a:endParaRPr lang="zh-CN" altLang="en-US" sz="1600">
              <a:solidFill>
                <a:schemeClr val="accent2"/>
              </a:solidFill>
            </a:endParaRPr>
          </a:p>
        </p:txBody>
      </p:sp>
      <p:sp>
        <p:nvSpPr>
          <p:cNvPr id="30745" name="文本框 30"/>
          <p:cNvSpPr txBox="1">
            <a:spLocks noChangeArrowheads="1"/>
          </p:cNvSpPr>
          <p:nvPr/>
        </p:nvSpPr>
        <p:spPr bwMode="auto">
          <a:xfrm>
            <a:off x="1455738" y="4929188"/>
            <a:ext cx="92805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i="1">
                <a:solidFill>
                  <a:srgbClr val="8F8F8F"/>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i="1">
              <a:solidFill>
                <a:srgbClr val="8F8F8F"/>
              </a:solidFill>
            </a:endParaRPr>
          </a:p>
        </p:txBody>
      </p:sp>
      <p:pic>
        <p:nvPicPr>
          <p:cNvPr id="30746"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438" y="2073275"/>
            <a:ext cx="222567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103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aphicFrame>
        <p:nvGraphicFramePr>
          <p:cNvPr id="1026" name="图表 7"/>
          <p:cNvGraphicFramePr>
            <a:graphicFrameLocks/>
          </p:cNvGraphicFramePr>
          <p:nvPr/>
        </p:nvGraphicFramePr>
        <p:xfrm>
          <a:off x="788988" y="1976438"/>
          <a:ext cx="2262187" cy="2260600"/>
        </p:xfrm>
        <a:graphic>
          <a:graphicData uri="http://schemas.openxmlformats.org/presentationml/2006/ole">
            <mc:AlternateContent xmlns:mc="http://schemas.openxmlformats.org/markup-compatibility/2006">
              <mc:Choice xmlns:v="urn:schemas-microsoft-com:vml" Requires="v">
                <p:oleObj spid="_x0000_s1061" r:id="rId3" imgW="2267909" imgH="2267909" progId="Excel.Chart.8">
                  <p:embed/>
                </p:oleObj>
              </mc:Choice>
              <mc:Fallback>
                <p:oleObj r:id="rId3" imgW="2267909" imgH="2267909" progId="Excel.Chart.8">
                  <p:embed/>
                  <p:pic>
                    <p:nvPicPr>
                      <p:cNvPr id="0" name="图表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8" y="1976438"/>
                        <a:ext cx="2262187"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图表 8"/>
          <p:cNvGraphicFramePr>
            <a:graphicFrameLocks/>
          </p:cNvGraphicFramePr>
          <p:nvPr/>
        </p:nvGraphicFramePr>
        <p:xfrm>
          <a:off x="3573463" y="1976438"/>
          <a:ext cx="2260600" cy="2260600"/>
        </p:xfrm>
        <a:graphic>
          <a:graphicData uri="http://schemas.openxmlformats.org/presentationml/2006/ole">
            <mc:AlternateContent xmlns:mc="http://schemas.openxmlformats.org/markup-compatibility/2006">
              <mc:Choice xmlns:v="urn:schemas-microsoft-com:vml" Requires="v">
                <p:oleObj spid="_x0000_s1062" r:id="rId5" imgW="2267909" imgH="2267909" progId="Excel.Chart.8">
                  <p:embed/>
                </p:oleObj>
              </mc:Choice>
              <mc:Fallback>
                <p:oleObj r:id="rId5" imgW="2267909" imgH="2267909" progId="Excel.Chart.8">
                  <p:embed/>
                  <p:pic>
                    <p:nvPicPr>
                      <p:cNvPr id="0" name="图表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3463"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8" name="图表 9"/>
          <p:cNvGraphicFramePr>
            <a:graphicFrameLocks/>
          </p:cNvGraphicFramePr>
          <p:nvPr/>
        </p:nvGraphicFramePr>
        <p:xfrm>
          <a:off x="6357938" y="1976438"/>
          <a:ext cx="2260600" cy="2260600"/>
        </p:xfrm>
        <a:graphic>
          <a:graphicData uri="http://schemas.openxmlformats.org/presentationml/2006/ole">
            <mc:AlternateContent xmlns:mc="http://schemas.openxmlformats.org/markup-compatibility/2006">
              <mc:Choice xmlns:v="urn:schemas-microsoft-com:vml" Requires="v">
                <p:oleObj spid="_x0000_s1063" r:id="rId7" imgW="2267909" imgH="2267909" progId="Excel.Chart.8">
                  <p:embed/>
                </p:oleObj>
              </mc:Choice>
              <mc:Fallback>
                <p:oleObj r:id="rId7" imgW="2267909" imgH="2267909" progId="Excel.Chart.8">
                  <p:embed/>
                  <p:pic>
                    <p:nvPicPr>
                      <p:cNvPr id="0" name="图表 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57938"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9" name="图表 10"/>
          <p:cNvGraphicFramePr>
            <a:graphicFrameLocks/>
          </p:cNvGraphicFramePr>
          <p:nvPr/>
        </p:nvGraphicFramePr>
        <p:xfrm>
          <a:off x="9140825" y="1976438"/>
          <a:ext cx="2262188" cy="2260600"/>
        </p:xfrm>
        <a:graphic>
          <a:graphicData uri="http://schemas.openxmlformats.org/presentationml/2006/ole">
            <mc:AlternateContent xmlns:mc="http://schemas.openxmlformats.org/markup-compatibility/2006">
              <mc:Choice xmlns:v="urn:schemas-microsoft-com:vml" Requires="v">
                <p:oleObj spid="_x0000_s1064" r:id="rId9" imgW="2267909" imgH="2267909" progId="Excel.Chart.8">
                  <p:embed/>
                </p:oleObj>
              </mc:Choice>
              <mc:Fallback>
                <p:oleObj r:id="rId9" imgW="2267909" imgH="2267909" progId="Excel.Chart.8">
                  <p:embed/>
                  <p:pic>
                    <p:nvPicPr>
                      <p:cNvPr id="0" name="图表 1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0825" y="1976438"/>
                        <a:ext cx="2262188"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2" name="文本框 11"/>
          <p:cNvSpPr txBox="1">
            <a:spLocks noChangeArrowheads="1"/>
          </p:cNvSpPr>
          <p:nvPr/>
        </p:nvSpPr>
        <p:spPr bwMode="auto">
          <a:xfrm>
            <a:off x="1381125" y="2705100"/>
            <a:ext cx="1106488"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72%</a:t>
            </a:r>
            <a:endParaRPr lang="zh-CN" altLang="en-US" sz="4000">
              <a:solidFill>
                <a:schemeClr val="accent2"/>
              </a:solidFill>
              <a:latin typeface="Segoe UI Light" panose="020B0502040204020203" pitchFamily="34" charset="0"/>
            </a:endParaRPr>
          </a:p>
        </p:txBody>
      </p:sp>
      <p:sp>
        <p:nvSpPr>
          <p:cNvPr id="1033" name="文本框 12"/>
          <p:cNvSpPr txBox="1">
            <a:spLocks noChangeArrowheads="1"/>
          </p:cNvSpPr>
          <p:nvPr/>
        </p:nvSpPr>
        <p:spPr bwMode="auto">
          <a:xfrm>
            <a:off x="4154488"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86%</a:t>
            </a:r>
            <a:endParaRPr lang="zh-CN" altLang="en-US" sz="4000">
              <a:solidFill>
                <a:srgbClr val="354B5E"/>
              </a:solidFill>
              <a:latin typeface="Segoe UI Light" panose="020B0502040204020203" pitchFamily="34" charset="0"/>
            </a:endParaRPr>
          </a:p>
        </p:txBody>
      </p:sp>
      <p:sp>
        <p:nvSpPr>
          <p:cNvPr id="1034" name="文本框 13"/>
          <p:cNvSpPr txBox="1">
            <a:spLocks noChangeArrowheads="1"/>
          </p:cNvSpPr>
          <p:nvPr/>
        </p:nvSpPr>
        <p:spPr bwMode="auto">
          <a:xfrm>
            <a:off x="6932613"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69%</a:t>
            </a:r>
            <a:endParaRPr lang="zh-CN" altLang="en-US" sz="4000">
              <a:solidFill>
                <a:schemeClr val="accent2"/>
              </a:solidFill>
              <a:latin typeface="Segoe UI Light" panose="020B0502040204020203" pitchFamily="34" charset="0"/>
            </a:endParaRPr>
          </a:p>
        </p:txBody>
      </p:sp>
      <p:sp>
        <p:nvSpPr>
          <p:cNvPr id="1035" name="文本框 14"/>
          <p:cNvSpPr txBox="1">
            <a:spLocks noChangeArrowheads="1"/>
          </p:cNvSpPr>
          <p:nvPr/>
        </p:nvSpPr>
        <p:spPr bwMode="auto">
          <a:xfrm>
            <a:off x="9720263" y="2705100"/>
            <a:ext cx="11080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76%</a:t>
            </a:r>
            <a:endParaRPr lang="zh-CN" altLang="en-US" sz="4000">
              <a:solidFill>
                <a:srgbClr val="354B5E"/>
              </a:solidFill>
              <a:latin typeface="Segoe UI Light" panose="020B0502040204020203" pitchFamily="34" charset="0"/>
            </a:endParaRPr>
          </a:p>
        </p:txBody>
      </p:sp>
      <p:sp>
        <p:nvSpPr>
          <p:cNvPr id="1036" name="椭圆 15"/>
          <p:cNvSpPr>
            <a:spLocks noChangeAspect="1" noChangeArrowheads="1"/>
          </p:cNvSpPr>
          <p:nvPr/>
        </p:nvSpPr>
        <p:spPr bwMode="auto">
          <a:xfrm>
            <a:off x="4441825" y="3660775"/>
            <a:ext cx="541338"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7" name="椭圆 16"/>
          <p:cNvSpPr>
            <a:spLocks noChangeAspect="1" noChangeArrowheads="1"/>
          </p:cNvSpPr>
          <p:nvPr/>
        </p:nvSpPr>
        <p:spPr bwMode="auto">
          <a:xfrm>
            <a:off x="10004425" y="3660775"/>
            <a:ext cx="539750"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8" name="椭圆 17"/>
          <p:cNvSpPr>
            <a:spLocks noChangeAspect="1" noChangeArrowheads="1"/>
          </p:cNvSpPr>
          <p:nvPr/>
        </p:nvSpPr>
        <p:spPr bwMode="auto">
          <a:xfrm>
            <a:off x="1662113"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9" name="椭圆 18"/>
          <p:cNvSpPr>
            <a:spLocks noChangeAspect="1" noChangeArrowheads="1"/>
          </p:cNvSpPr>
          <p:nvPr/>
        </p:nvSpPr>
        <p:spPr bwMode="auto">
          <a:xfrm>
            <a:off x="7223125"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1040" name="直接连接符 20"/>
          <p:cNvCxnSpPr>
            <a:cxnSpLocks noChangeShapeType="1"/>
          </p:cNvCxnSpPr>
          <p:nvPr/>
        </p:nvCxnSpPr>
        <p:spPr bwMode="auto">
          <a:xfrm>
            <a:off x="1931988"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1041" name="直接连接符 21"/>
          <p:cNvCxnSpPr>
            <a:cxnSpLocks noChangeShapeType="1"/>
          </p:cNvCxnSpPr>
          <p:nvPr/>
        </p:nvCxnSpPr>
        <p:spPr bwMode="auto">
          <a:xfrm>
            <a:off x="47117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cxnSp>
        <p:nvCxnSpPr>
          <p:cNvPr id="1042" name="直接连接符 22"/>
          <p:cNvCxnSpPr>
            <a:cxnSpLocks noChangeShapeType="1"/>
          </p:cNvCxnSpPr>
          <p:nvPr/>
        </p:nvCxnSpPr>
        <p:spPr bwMode="auto">
          <a:xfrm>
            <a:off x="7512050"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1043" name="直接连接符 23"/>
          <p:cNvCxnSpPr>
            <a:cxnSpLocks noChangeShapeType="1"/>
          </p:cNvCxnSpPr>
          <p:nvPr/>
        </p:nvCxnSpPr>
        <p:spPr bwMode="auto">
          <a:xfrm>
            <a:off x="102743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1044" name="文本框 24"/>
          <p:cNvSpPr txBox="1">
            <a:spLocks noChangeArrowheads="1"/>
          </p:cNvSpPr>
          <p:nvPr/>
        </p:nvSpPr>
        <p:spPr bwMode="auto">
          <a:xfrm>
            <a:off x="13493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5" name="文本框 25"/>
          <p:cNvSpPr txBox="1">
            <a:spLocks noChangeArrowheads="1"/>
          </p:cNvSpPr>
          <p:nvPr/>
        </p:nvSpPr>
        <p:spPr bwMode="auto">
          <a:xfrm>
            <a:off x="413702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6" name="文本框 26"/>
          <p:cNvSpPr txBox="1">
            <a:spLocks noChangeArrowheads="1"/>
          </p:cNvSpPr>
          <p:nvPr/>
        </p:nvSpPr>
        <p:spPr bwMode="auto">
          <a:xfrm>
            <a:off x="6934200"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7" name="文本框 27"/>
          <p:cNvSpPr txBox="1">
            <a:spLocks noChangeArrowheads="1"/>
          </p:cNvSpPr>
          <p:nvPr/>
        </p:nvSpPr>
        <p:spPr bwMode="auto">
          <a:xfrm>
            <a:off x="96932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8" name="文本框 28"/>
          <p:cNvSpPr txBox="1">
            <a:spLocks noChangeArrowheads="1"/>
          </p:cNvSpPr>
          <p:nvPr/>
        </p:nvSpPr>
        <p:spPr bwMode="auto">
          <a:xfrm>
            <a:off x="1381125" y="5286375"/>
            <a:ext cx="94472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354B5E"/>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a:solidFill>
                <a:srgbClr val="354B5E"/>
              </a:solidFill>
            </a:endParaRPr>
          </a:p>
        </p:txBody>
      </p:sp>
      <p:sp>
        <p:nvSpPr>
          <p:cNvPr id="1049" name="KSO_Shape"/>
          <p:cNvSpPr>
            <a:spLocks noChangeAspect="1"/>
          </p:cNvSpPr>
          <p:nvPr/>
        </p:nvSpPr>
        <p:spPr bwMode="auto">
          <a:xfrm>
            <a:off x="1751013" y="3775075"/>
            <a:ext cx="360362" cy="300038"/>
          </a:xfrm>
          <a:custGeom>
            <a:avLst/>
            <a:gdLst>
              <a:gd name="T0" fmla="*/ 180975 w 1450975"/>
              <a:gd name="T1" fmla="*/ 725487 h 1209675"/>
              <a:gd name="T2" fmla="*/ 1330039 w 1450975"/>
              <a:gd name="T3" fmla="*/ 785892 h 1209675"/>
              <a:gd name="T4" fmla="*/ 120672 w 1450975"/>
              <a:gd name="T5" fmla="*/ 0 h 1209675"/>
              <a:gd name="T6" fmla="*/ 1348298 w 1450975"/>
              <a:gd name="T7" fmla="*/ 1059 h 1209675"/>
              <a:gd name="T8" fmla="*/ 1371586 w 1450975"/>
              <a:gd name="T9" fmla="*/ 7147 h 1209675"/>
              <a:gd name="T10" fmla="*/ 1392492 w 1450975"/>
              <a:gd name="T11" fmla="*/ 17205 h 1209675"/>
              <a:gd name="T12" fmla="*/ 1411545 w 1450975"/>
              <a:gd name="T13" fmla="*/ 31234 h 1209675"/>
              <a:gd name="T14" fmla="*/ 1426894 w 1450975"/>
              <a:gd name="T15" fmla="*/ 48705 h 1209675"/>
              <a:gd name="T16" fmla="*/ 1439067 w 1450975"/>
              <a:gd name="T17" fmla="*/ 68557 h 1209675"/>
              <a:gd name="T18" fmla="*/ 1447006 w 1450975"/>
              <a:gd name="T19" fmla="*/ 90792 h 1209675"/>
              <a:gd name="T20" fmla="*/ 1450711 w 1450975"/>
              <a:gd name="T21" fmla="*/ 114615 h 1209675"/>
              <a:gd name="T22" fmla="*/ 1450446 w 1450975"/>
              <a:gd name="T23" fmla="*/ 798333 h 1209675"/>
              <a:gd name="T24" fmla="*/ 1445683 w 1450975"/>
              <a:gd name="T25" fmla="*/ 821891 h 1209675"/>
              <a:gd name="T26" fmla="*/ 1436420 w 1450975"/>
              <a:gd name="T27" fmla="*/ 843596 h 1209675"/>
              <a:gd name="T28" fmla="*/ 1423454 w 1450975"/>
              <a:gd name="T29" fmla="*/ 862655 h 1209675"/>
              <a:gd name="T30" fmla="*/ 1406782 w 1450975"/>
              <a:gd name="T31" fmla="*/ 879331 h 1209675"/>
              <a:gd name="T32" fmla="*/ 1387728 w 1450975"/>
              <a:gd name="T33" fmla="*/ 892301 h 1209675"/>
              <a:gd name="T34" fmla="*/ 1366028 w 1450975"/>
              <a:gd name="T35" fmla="*/ 901565 h 1209675"/>
              <a:gd name="T36" fmla="*/ 1342476 w 1450975"/>
              <a:gd name="T37" fmla="*/ 906330 h 1209675"/>
              <a:gd name="T38" fmla="*/ 846557 w 1450975"/>
              <a:gd name="T39" fmla="*/ 1149059 h 1209675"/>
              <a:gd name="T40" fmla="*/ 916155 w 1450975"/>
              <a:gd name="T41" fmla="*/ 1150118 h 1209675"/>
              <a:gd name="T42" fmla="*/ 937061 w 1450975"/>
              <a:gd name="T43" fmla="*/ 1156471 h 1209675"/>
              <a:gd name="T44" fmla="*/ 950821 w 1450975"/>
              <a:gd name="T45" fmla="*/ 1166265 h 1209675"/>
              <a:gd name="T46" fmla="*/ 959819 w 1450975"/>
              <a:gd name="T47" fmla="*/ 1177911 h 1209675"/>
              <a:gd name="T48" fmla="*/ 965905 w 1450975"/>
              <a:gd name="T49" fmla="*/ 1194058 h 1209675"/>
              <a:gd name="T50" fmla="*/ 483482 w 1450975"/>
              <a:gd name="T51" fmla="*/ 1209675 h 1209675"/>
              <a:gd name="T52" fmla="*/ 485334 w 1450975"/>
              <a:gd name="T53" fmla="*/ 1195646 h 1209675"/>
              <a:gd name="T54" fmla="*/ 494332 w 1450975"/>
              <a:gd name="T55" fmla="*/ 1173676 h 1209675"/>
              <a:gd name="T56" fmla="*/ 503329 w 1450975"/>
              <a:gd name="T57" fmla="*/ 1163353 h 1209675"/>
              <a:gd name="T58" fmla="*/ 516296 w 1450975"/>
              <a:gd name="T59" fmla="*/ 1154618 h 1209675"/>
              <a:gd name="T60" fmla="*/ 533497 w 1450975"/>
              <a:gd name="T61" fmla="*/ 1149853 h 1209675"/>
              <a:gd name="T62" fmla="*/ 604683 w 1450975"/>
              <a:gd name="T63" fmla="*/ 907124 h 1209675"/>
              <a:gd name="T64" fmla="*/ 102412 w 1450975"/>
              <a:gd name="T65" fmla="*/ 905536 h 1209675"/>
              <a:gd name="T66" fmla="*/ 79389 w 1450975"/>
              <a:gd name="T67" fmla="*/ 899713 h 1209675"/>
              <a:gd name="T68" fmla="*/ 58219 w 1450975"/>
              <a:gd name="T69" fmla="*/ 889389 h 1209675"/>
              <a:gd name="T70" fmla="*/ 39695 w 1450975"/>
              <a:gd name="T71" fmla="*/ 875625 h 1209675"/>
              <a:gd name="T72" fmla="*/ 24081 w 1450975"/>
              <a:gd name="T73" fmla="*/ 858155 h 1209675"/>
              <a:gd name="T74" fmla="*/ 11908 w 1450975"/>
              <a:gd name="T75" fmla="*/ 838302 h 1209675"/>
              <a:gd name="T76" fmla="*/ 3705 w 1450975"/>
              <a:gd name="T77" fmla="*/ 816068 h 1209675"/>
              <a:gd name="T78" fmla="*/ 0 w 1450975"/>
              <a:gd name="T79" fmla="*/ 792245 h 1209675"/>
              <a:gd name="T80" fmla="*/ 529 w 1450975"/>
              <a:gd name="T81" fmla="*/ 108527 h 1209675"/>
              <a:gd name="T82" fmla="*/ 5557 w 1450975"/>
              <a:gd name="T83" fmla="*/ 84968 h 1209675"/>
              <a:gd name="T84" fmla="*/ 14555 w 1450975"/>
              <a:gd name="T85" fmla="*/ 63263 h 1209675"/>
              <a:gd name="T86" fmla="*/ 27786 w 1450975"/>
              <a:gd name="T87" fmla="*/ 44205 h 1209675"/>
              <a:gd name="T88" fmla="*/ 43929 w 1450975"/>
              <a:gd name="T89" fmla="*/ 27529 h 1209675"/>
              <a:gd name="T90" fmla="*/ 63511 w 1450975"/>
              <a:gd name="T91" fmla="*/ 14558 h 1209675"/>
              <a:gd name="T92" fmla="*/ 84947 w 1450975"/>
              <a:gd name="T93" fmla="*/ 5294 h 1209675"/>
              <a:gd name="T94" fmla="*/ 108499 w 1450975"/>
              <a:gd name="T95" fmla="*/ 529 h 12096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0975"/>
              <a:gd name="T145" fmla="*/ 0 h 1209675"/>
              <a:gd name="T146" fmla="*/ 1450975 w 1450975"/>
              <a:gd name="T147" fmla="*/ 1209675 h 12096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432000"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0" name="KSO_Shape"/>
          <p:cNvSpPr>
            <a:spLocks noChangeAspect="1"/>
          </p:cNvSpPr>
          <p:nvPr/>
        </p:nvSpPr>
        <p:spPr bwMode="auto">
          <a:xfrm>
            <a:off x="4616450" y="3749675"/>
            <a:ext cx="192088" cy="360363"/>
          </a:xfrm>
          <a:custGeom>
            <a:avLst/>
            <a:gdLst>
              <a:gd name="T0" fmla="*/ 366 w 2938"/>
              <a:gd name="T1" fmla="*/ 11 h 5511"/>
              <a:gd name="T2" fmla="*/ 240 w 2938"/>
              <a:gd name="T3" fmla="*/ 56 h 5511"/>
              <a:gd name="T4" fmla="*/ 135 w 2938"/>
              <a:gd name="T5" fmla="*/ 135 h 5511"/>
              <a:gd name="T6" fmla="*/ 55 w 2938"/>
              <a:gd name="T7" fmla="*/ 242 h 5511"/>
              <a:gd name="T8" fmla="*/ 9 w 2938"/>
              <a:gd name="T9" fmla="*/ 368 h 5511"/>
              <a:gd name="T10" fmla="*/ 0 w 2938"/>
              <a:gd name="T11" fmla="*/ 5076 h 5511"/>
              <a:gd name="T12" fmla="*/ 27 w 2938"/>
              <a:gd name="T13" fmla="*/ 5210 h 5511"/>
              <a:gd name="T14" fmla="*/ 91 w 2938"/>
              <a:gd name="T15" fmla="*/ 5327 h 5511"/>
              <a:gd name="T16" fmla="*/ 184 w 2938"/>
              <a:gd name="T17" fmla="*/ 5420 h 5511"/>
              <a:gd name="T18" fmla="*/ 301 w 2938"/>
              <a:gd name="T19" fmla="*/ 5484 h 5511"/>
              <a:gd name="T20" fmla="*/ 435 w 2938"/>
              <a:gd name="T21" fmla="*/ 5511 h 5511"/>
              <a:gd name="T22" fmla="*/ 2571 w 2938"/>
              <a:gd name="T23" fmla="*/ 5502 h 5511"/>
              <a:gd name="T24" fmla="*/ 2698 w 2938"/>
              <a:gd name="T25" fmla="*/ 5456 h 5511"/>
              <a:gd name="T26" fmla="*/ 2803 w 2938"/>
              <a:gd name="T27" fmla="*/ 5377 h 5511"/>
              <a:gd name="T28" fmla="*/ 2882 w 2938"/>
              <a:gd name="T29" fmla="*/ 5271 h 5511"/>
              <a:gd name="T30" fmla="*/ 2929 w 2938"/>
              <a:gd name="T31" fmla="*/ 5144 h 5511"/>
              <a:gd name="T32" fmla="*/ 2937 w 2938"/>
              <a:gd name="T33" fmla="*/ 437 h 5511"/>
              <a:gd name="T34" fmla="*/ 2910 w 2938"/>
              <a:gd name="T35" fmla="*/ 303 h 5511"/>
              <a:gd name="T36" fmla="*/ 2847 w 2938"/>
              <a:gd name="T37" fmla="*/ 186 h 5511"/>
              <a:gd name="T38" fmla="*/ 2754 w 2938"/>
              <a:gd name="T39" fmla="*/ 93 h 5511"/>
              <a:gd name="T40" fmla="*/ 2636 w 2938"/>
              <a:gd name="T41" fmla="*/ 29 h 5511"/>
              <a:gd name="T42" fmla="*/ 2502 w 2938"/>
              <a:gd name="T43" fmla="*/ 1 h 5511"/>
              <a:gd name="T44" fmla="*/ 1772 w 2938"/>
              <a:gd name="T45" fmla="*/ 373 h 5511"/>
              <a:gd name="T46" fmla="*/ 1815 w 2938"/>
              <a:gd name="T47" fmla="*/ 401 h 5511"/>
              <a:gd name="T48" fmla="*/ 1836 w 2938"/>
              <a:gd name="T49" fmla="*/ 451 h 5511"/>
              <a:gd name="T50" fmla="*/ 1825 w 2938"/>
              <a:gd name="T51" fmla="*/ 504 h 5511"/>
              <a:gd name="T52" fmla="*/ 1788 w 2938"/>
              <a:gd name="T53" fmla="*/ 541 h 5511"/>
              <a:gd name="T54" fmla="*/ 1194 w 2938"/>
              <a:gd name="T55" fmla="*/ 552 h 5511"/>
              <a:gd name="T56" fmla="*/ 1142 w 2938"/>
              <a:gd name="T57" fmla="*/ 536 h 5511"/>
              <a:gd name="T58" fmla="*/ 1108 w 2938"/>
              <a:gd name="T59" fmla="*/ 495 h 5511"/>
              <a:gd name="T60" fmla="*/ 1103 w 2938"/>
              <a:gd name="T61" fmla="*/ 442 h 5511"/>
              <a:gd name="T62" fmla="*/ 1129 w 2938"/>
              <a:gd name="T63" fmla="*/ 395 h 5511"/>
              <a:gd name="T64" fmla="*/ 1175 w 2938"/>
              <a:gd name="T65" fmla="*/ 370 h 5511"/>
              <a:gd name="T66" fmla="*/ 1441 w 2938"/>
              <a:gd name="T67" fmla="*/ 5327 h 5511"/>
              <a:gd name="T68" fmla="*/ 1362 w 2938"/>
              <a:gd name="T69" fmla="*/ 5307 h 5511"/>
              <a:gd name="T70" fmla="*/ 1294 w 2938"/>
              <a:gd name="T71" fmla="*/ 5265 h 5511"/>
              <a:gd name="T72" fmla="*/ 1240 w 2938"/>
              <a:gd name="T73" fmla="*/ 5206 h 5511"/>
              <a:gd name="T74" fmla="*/ 1206 w 2938"/>
              <a:gd name="T75" fmla="*/ 5134 h 5511"/>
              <a:gd name="T76" fmla="*/ 1194 w 2938"/>
              <a:gd name="T77" fmla="*/ 5052 h 5511"/>
              <a:gd name="T78" fmla="*/ 1206 w 2938"/>
              <a:gd name="T79" fmla="*/ 4970 h 5511"/>
              <a:gd name="T80" fmla="*/ 1240 w 2938"/>
              <a:gd name="T81" fmla="*/ 4898 h 5511"/>
              <a:gd name="T82" fmla="*/ 1294 w 2938"/>
              <a:gd name="T83" fmla="*/ 4840 h 5511"/>
              <a:gd name="T84" fmla="*/ 1362 w 2938"/>
              <a:gd name="T85" fmla="*/ 4798 h 5511"/>
              <a:gd name="T86" fmla="*/ 1441 w 2938"/>
              <a:gd name="T87" fmla="*/ 4778 h 5511"/>
              <a:gd name="T88" fmla="*/ 1524 w 2938"/>
              <a:gd name="T89" fmla="*/ 4782 h 5511"/>
              <a:gd name="T90" fmla="*/ 1600 w 2938"/>
              <a:gd name="T91" fmla="*/ 4810 h 5511"/>
              <a:gd name="T92" fmla="*/ 1664 w 2938"/>
              <a:gd name="T93" fmla="*/ 4857 h 5511"/>
              <a:gd name="T94" fmla="*/ 1711 w 2938"/>
              <a:gd name="T95" fmla="*/ 4921 h 5511"/>
              <a:gd name="T96" fmla="*/ 1739 w 2938"/>
              <a:gd name="T97" fmla="*/ 4997 h 5511"/>
              <a:gd name="T98" fmla="*/ 1743 w 2938"/>
              <a:gd name="T99" fmla="*/ 5080 h 5511"/>
              <a:gd name="T100" fmla="*/ 1723 w 2938"/>
              <a:gd name="T101" fmla="*/ 5159 h 5511"/>
              <a:gd name="T102" fmla="*/ 1681 w 2938"/>
              <a:gd name="T103" fmla="*/ 5227 h 5511"/>
              <a:gd name="T104" fmla="*/ 1623 w 2938"/>
              <a:gd name="T105" fmla="*/ 5281 h 5511"/>
              <a:gd name="T106" fmla="*/ 1551 w 2938"/>
              <a:gd name="T107" fmla="*/ 5316 h 5511"/>
              <a:gd name="T108" fmla="*/ 1468 w 2938"/>
              <a:gd name="T109" fmla="*/ 5328 h 551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938"/>
              <a:gd name="T166" fmla="*/ 0 h 5511"/>
              <a:gd name="T167" fmla="*/ 2938 w 2938"/>
              <a:gd name="T168" fmla="*/ 5511 h 551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1" name="KSO_Shape"/>
          <p:cNvSpPr>
            <a:spLocks noChangeAspect="1"/>
          </p:cNvSpPr>
          <p:nvPr/>
        </p:nvSpPr>
        <p:spPr bwMode="auto">
          <a:xfrm>
            <a:off x="10094913" y="3786188"/>
            <a:ext cx="360362" cy="269875"/>
          </a:xfrm>
          <a:custGeom>
            <a:avLst/>
            <a:gdLst>
              <a:gd name="T0" fmla="*/ 411 w 5185"/>
              <a:gd name="T1" fmla="*/ 2900 h 3880"/>
              <a:gd name="T2" fmla="*/ 5099 w 5185"/>
              <a:gd name="T3" fmla="*/ 3532 h 3880"/>
              <a:gd name="T4" fmla="*/ 2046 w 5185"/>
              <a:gd name="T5" fmla="*/ 3380 h 3880"/>
              <a:gd name="T6" fmla="*/ 3017 w 5185"/>
              <a:gd name="T7" fmla="*/ 3125 h 3880"/>
              <a:gd name="T8" fmla="*/ 2046 w 5185"/>
              <a:gd name="T9" fmla="*/ 3380 h 3880"/>
              <a:gd name="T10" fmla="*/ 4700 w 5185"/>
              <a:gd name="T11" fmla="*/ 2755 h 3880"/>
              <a:gd name="T12" fmla="*/ 4700 w 5185"/>
              <a:gd name="T13" fmla="*/ 2731 h 3880"/>
              <a:gd name="T14" fmla="*/ 4699 w 5185"/>
              <a:gd name="T15" fmla="*/ 108 h 3880"/>
              <a:gd name="T16" fmla="*/ 4694 w 5185"/>
              <a:gd name="T17" fmla="*/ 84 h 3880"/>
              <a:gd name="T18" fmla="*/ 4685 w 5185"/>
              <a:gd name="T19" fmla="*/ 63 h 3880"/>
              <a:gd name="T20" fmla="*/ 4673 w 5185"/>
              <a:gd name="T21" fmla="*/ 43 h 3880"/>
              <a:gd name="T22" fmla="*/ 4657 w 5185"/>
              <a:gd name="T23" fmla="*/ 27 h 3880"/>
              <a:gd name="T24" fmla="*/ 4637 w 5185"/>
              <a:gd name="T25" fmla="*/ 14 h 3880"/>
              <a:gd name="T26" fmla="*/ 4616 w 5185"/>
              <a:gd name="T27" fmla="*/ 5 h 3880"/>
              <a:gd name="T28" fmla="*/ 4592 w 5185"/>
              <a:gd name="T29" fmla="*/ 1 h 3880"/>
              <a:gd name="T30" fmla="*/ 605 w 5185"/>
              <a:gd name="T31" fmla="*/ 0 h 3880"/>
              <a:gd name="T32" fmla="*/ 581 w 5185"/>
              <a:gd name="T33" fmla="*/ 2 h 3880"/>
              <a:gd name="T34" fmla="*/ 558 w 5185"/>
              <a:gd name="T35" fmla="*/ 9 h 3880"/>
              <a:gd name="T36" fmla="*/ 538 w 5185"/>
              <a:gd name="T37" fmla="*/ 20 h 3880"/>
              <a:gd name="T38" fmla="*/ 521 w 5185"/>
              <a:gd name="T39" fmla="*/ 34 h 3880"/>
              <a:gd name="T40" fmla="*/ 505 w 5185"/>
              <a:gd name="T41" fmla="*/ 53 h 3880"/>
              <a:gd name="T42" fmla="*/ 494 w 5185"/>
              <a:gd name="T43" fmla="*/ 73 h 3880"/>
              <a:gd name="T44" fmla="*/ 488 w 5185"/>
              <a:gd name="T45" fmla="*/ 95 h 3880"/>
              <a:gd name="T46" fmla="*/ 485 w 5185"/>
              <a:gd name="T47" fmla="*/ 120 h 3880"/>
              <a:gd name="T48" fmla="*/ 486 w 5185"/>
              <a:gd name="T49" fmla="*/ 2743 h 3880"/>
              <a:gd name="T50" fmla="*/ 484 w 5185"/>
              <a:gd name="T51" fmla="*/ 2756 h 3880"/>
              <a:gd name="T52" fmla="*/ 4700 w 5185"/>
              <a:gd name="T53" fmla="*/ 2755 h 3880"/>
              <a:gd name="T54" fmla="*/ 784 w 5185"/>
              <a:gd name="T55" fmla="*/ 2552 h 3880"/>
              <a:gd name="T56" fmla="*/ 4401 w 5185"/>
              <a:gd name="T57" fmla="*/ 299 h 3880"/>
              <a:gd name="T58" fmla="*/ 5172 w 5185"/>
              <a:gd name="T59" fmla="*/ 3676 h 3880"/>
              <a:gd name="T60" fmla="*/ 0 w 5185"/>
              <a:gd name="T61" fmla="*/ 3700 h 3880"/>
              <a:gd name="T62" fmla="*/ 2 w 5185"/>
              <a:gd name="T63" fmla="*/ 3727 h 3880"/>
              <a:gd name="T64" fmla="*/ 9 w 5185"/>
              <a:gd name="T65" fmla="*/ 3756 h 3880"/>
              <a:gd name="T66" fmla="*/ 20 w 5185"/>
              <a:gd name="T67" fmla="*/ 3786 h 3880"/>
              <a:gd name="T68" fmla="*/ 36 w 5185"/>
              <a:gd name="T69" fmla="*/ 3815 h 3880"/>
              <a:gd name="T70" fmla="*/ 53 w 5185"/>
              <a:gd name="T71" fmla="*/ 3841 h 3880"/>
              <a:gd name="T72" fmla="*/ 73 w 5185"/>
              <a:gd name="T73" fmla="*/ 3861 h 3880"/>
              <a:gd name="T74" fmla="*/ 96 w 5185"/>
              <a:gd name="T75" fmla="*/ 3875 h 3880"/>
              <a:gd name="T76" fmla="*/ 114 w 5185"/>
              <a:gd name="T77" fmla="*/ 3879 h 3880"/>
              <a:gd name="T78" fmla="*/ 5065 w 5185"/>
              <a:gd name="T79" fmla="*/ 3880 h 3880"/>
              <a:gd name="T80" fmla="*/ 5077 w 5185"/>
              <a:gd name="T81" fmla="*/ 3878 h 3880"/>
              <a:gd name="T82" fmla="*/ 5101 w 5185"/>
              <a:gd name="T83" fmla="*/ 3869 h 3880"/>
              <a:gd name="T84" fmla="*/ 5122 w 5185"/>
              <a:gd name="T85" fmla="*/ 3852 h 3880"/>
              <a:gd name="T86" fmla="*/ 5141 w 5185"/>
              <a:gd name="T87" fmla="*/ 3828 h 3880"/>
              <a:gd name="T88" fmla="*/ 5158 w 5185"/>
              <a:gd name="T89" fmla="*/ 3801 h 3880"/>
              <a:gd name="T90" fmla="*/ 5171 w 5185"/>
              <a:gd name="T91" fmla="*/ 3771 h 3880"/>
              <a:gd name="T92" fmla="*/ 5180 w 5185"/>
              <a:gd name="T93" fmla="*/ 3741 h 3880"/>
              <a:gd name="T94" fmla="*/ 5184 w 5185"/>
              <a:gd name="T95" fmla="*/ 3713 h 3880"/>
              <a:gd name="T96" fmla="*/ 5172 w 5185"/>
              <a:gd name="T97" fmla="*/ 3676 h 388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185"/>
              <a:gd name="T148" fmla="*/ 0 h 3880"/>
              <a:gd name="T149" fmla="*/ 5185 w 5185"/>
              <a:gd name="T150" fmla="*/ 3880 h 388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360000"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2" name="KSO_Shape"/>
          <p:cNvSpPr>
            <a:spLocks noChangeAspect="1"/>
          </p:cNvSpPr>
          <p:nvPr/>
        </p:nvSpPr>
        <p:spPr bwMode="auto">
          <a:xfrm>
            <a:off x="7331075" y="3795713"/>
            <a:ext cx="360363" cy="257175"/>
          </a:xfrm>
          <a:custGeom>
            <a:avLst/>
            <a:gdLst>
              <a:gd name="T0" fmla="*/ 428 w 5868"/>
              <a:gd name="T1" fmla="*/ 1828 h 4208"/>
              <a:gd name="T2" fmla="*/ 1457 w 5868"/>
              <a:gd name="T3" fmla="*/ 1607 h 4208"/>
              <a:gd name="T4" fmla="*/ 1610 w 5868"/>
              <a:gd name="T5" fmla="*/ 1496 h 4208"/>
              <a:gd name="T6" fmla="*/ 1775 w 5868"/>
              <a:gd name="T7" fmla="*/ 863 h 4208"/>
              <a:gd name="T8" fmla="*/ 2589 w 5868"/>
              <a:gd name="T9" fmla="*/ 669 h 4208"/>
              <a:gd name="T10" fmla="*/ 3449 w 5868"/>
              <a:gd name="T11" fmla="*/ 690 h 4208"/>
              <a:gd name="T12" fmla="*/ 4204 w 5868"/>
              <a:gd name="T13" fmla="*/ 910 h 4208"/>
              <a:gd name="T14" fmla="*/ 4276 w 5868"/>
              <a:gd name="T15" fmla="*/ 1522 h 4208"/>
              <a:gd name="T16" fmla="*/ 5296 w 5868"/>
              <a:gd name="T17" fmla="*/ 1841 h 4208"/>
              <a:gd name="T18" fmla="*/ 5469 w 5868"/>
              <a:gd name="T19" fmla="*/ 1813 h 4208"/>
              <a:gd name="T20" fmla="*/ 5863 w 5868"/>
              <a:gd name="T21" fmla="*/ 1011 h 4208"/>
              <a:gd name="T22" fmla="*/ 5833 w 5868"/>
              <a:gd name="T23" fmla="*/ 876 h 4208"/>
              <a:gd name="T24" fmla="*/ 5301 w 5868"/>
              <a:gd name="T25" fmla="*/ 572 h 4208"/>
              <a:gd name="T26" fmla="*/ 4423 w 5868"/>
              <a:gd name="T27" fmla="*/ 228 h 4208"/>
              <a:gd name="T28" fmla="*/ 3547 w 5868"/>
              <a:gd name="T29" fmla="*/ 39 h 4208"/>
              <a:gd name="T30" fmla="*/ 2672 w 5868"/>
              <a:gd name="T31" fmla="*/ 8 h 4208"/>
              <a:gd name="T32" fmla="*/ 1795 w 5868"/>
              <a:gd name="T33" fmla="*/ 133 h 4208"/>
              <a:gd name="T34" fmla="*/ 918 w 5868"/>
              <a:gd name="T35" fmla="*/ 415 h 4208"/>
              <a:gd name="T36" fmla="*/ 104 w 5868"/>
              <a:gd name="T37" fmla="*/ 817 h 4208"/>
              <a:gd name="T38" fmla="*/ 2 w 5868"/>
              <a:gd name="T39" fmla="*/ 946 h 4208"/>
              <a:gd name="T40" fmla="*/ 2041 w 5868"/>
              <a:gd name="T41" fmla="*/ 1134 h 4208"/>
              <a:gd name="T42" fmla="*/ 2610 w 5868"/>
              <a:gd name="T43" fmla="*/ 1009 h 4208"/>
              <a:gd name="T44" fmla="*/ 3194 w 5868"/>
              <a:gd name="T45" fmla="*/ 998 h 4208"/>
              <a:gd name="T46" fmla="*/ 3769 w 5868"/>
              <a:gd name="T47" fmla="*/ 1101 h 4208"/>
              <a:gd name="T48" fmla="*/ 3946 w 5868"/>
              <a:gd name="T49" fmla="*/ 1804 h 4208"/>
              <a:gd name="T50" fmla="*/ 4896 w 5868"/>
              <a:gd name="T51" fmla="*/ 2061 h 4208"/>
              <a:gd name="T52" fmla="*/ 5108 w 5868"/>
              <a:gd name="T53" fmla="*/ 2191 h 4208"/>
              <a:gd name="T54" fmla="*/ 781 w 5868"/>
              <a:gd name="T55" fmla="*/ 2344 h 4208"/>
              <a:gd name="T56" fmla="*/ 877 w 5868"/>
              <a:gd name="T57" fmla="*/ 2123 h 4208"/>
              <a:gd name="T58" fmla="*/ 1855 w 5868"/>
              <a:gd name="T59" fmla="*/ 1891 h 4208"/>
              <a:gd name="T60" fmla="*/ 2024 w 5868"/>
              <a:gd name="T61" fmla="*/ 1709 h 4208"/>
              <a:gd name="T62" fmla="*/ 3151 w 5868"/>
              <a:gd name="T63" fmla="*/ 1690 h 4208"/>
              <a:gd name="T64" fmla="*/ 3539 w 5868"/>
              <a:gd name="T65" fmla="*/ 1875 h 4208"/>
              <a:gd name="T66" fmla="*/ 3793 w 5868"/>
              <a:gd name="T67" fmla="*/ 2216 h 4208"/>
              <a:gd name="T68" fmla="*/ 3861 w 5868"/>
              <a:gd name="T69" fmla="*/ 2617 h 4208"/>
              <a:gd name="T70" fmla="*/ 3805 w 5868"/>
              <a:gd name="T71" fmla="*/ 2878 h 4208"/>
              <a:gd name="T72" fmla="*/ 3462 w 5868"/>
              <a:gd name="T73" fmla="*/ 2659 h 4208"/>
              <a:gd name="T74" fmla="*/ 3441 w 5868"/>
              <a:gd name="T75" fmla="*/ 2391 h 4208"/>
              <a:gd name="T76" fmla="*/ 3307 w 5868"/>
              <a:gd name="T77" fmla="*/ 2193 h 4208"/>
              <a:gd name="T78" fmla="*/ 3096 w 5868"/>
              <a:gd name="T79" fmla="*/ 2079 h 4208"/>
              <a:gd name="T80" fmla="*/ 2847 w 5868"/>
              <a:gd name="T81" fmla="*/ 2079 h 4208"/>
              <a:gd name="T82" fmla="*/ 2636 w 5868"/>
              <a:gd name="T83" fmla="*/ 2193 h 4208"/>
              <a:gd name="T84" fmla="*/ 2502 w 5868"/>
              <a:gd name="T85" fmla="*/ 2391 h 4208"/>
              <a:gd name="T86" fmla="*/ 2478 w 5868"/>
              <a:gd name="T87" fmla="*/ 2639 h 4208"/>
              <a:gd name="T88" fmla="*/ 2571 w 5868"/>
              <a:gd name="T89" fmla="*/ 2861 h 4208"/>
              <a:gd name="T90" fmla="*/ 2755 w 5868"/>
              <a:gd name="T91" fmla="*/ 3013 h 4208"/>
              <a:gd name="T92" fmla="*/ 2994 w 5868"/>
              <a:gd name="T93" fmla="*/ 3061 h 4208"/>
              <a:gd name="T94" fmla="*/ 3197 w 5868"/>
              <a:gd name="T95" fmla="*/ 3009 h 4208"/>
              <a:gd name="T96" fmla="*/ 3436 w 5868"/>
              <a:gd name="T97" fmla="*/ 3324 h 4208"/>
              <a:gd name="T98" fmla="*/ 3056 w 5868"/>
              <a:gd name="T99" fmla="*/ 3450 h 4208"/>
              <a:gd name="T100" fmla="*/ 2625 w 5868"/>
              <a:gd name="T101" fmla="*/ 3384 h 4208"/>
              <a:gd name="T102" fmla="*/ 2284 w 5868"/>
              <a:gd name="T103" fmla="*/ 3130 h 4208"/>
              <a:gd name="T104" fmla="*/ 2099 w 5868"/>
              <a:gd name="T105" fmla="*/ 2742 h 4208"/>
              <a:gd name="T106" fmla="*/ 2120 w 5868"/>
              <a:gd name="T107" fmla="*/ 2298 h 4208"/>
              <a:gd name="T108" fmla="*/ 2342 w 5868"/>
              <a:gd name="T109" fmla="*/ 1933 h 4208"/>
              <a:gd name="T110" fmla="*/ 2706 w 5868"/>
              <a:gd name="T111" fmla="*/ 1711 h 4208"/>
              <a:gd name="T112" fmla="*/ 4328 w 5868"/>
              <a:gd name="T113" fmla="*/ 4208 h 420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68"/>
              <a:gd name="T172" fmla="*/ 0 h 4208"/>
              <a:gd name="T173" fmla="*/ 5868 w 5868"/>
              <a:gd name="T174" fmla="*/ 4208 h 420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174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1748" name="Freeform 5"/>
          <p:cNvSpPr>
            <a:spLocks/>
          </p:cNvSpPr>
          <p:nvPr/>
        </p:nvSpPr>
        <p:spPr bwMode="auto">
          <a:xfrm>
            <a:off x="5500688" y="2457450"/>
            <a:ext cx="2989262" cy="2516188"/>
          </a:xfrm>
          <a:custGeom>
            <a:avLst/>
            <a:gdLst>
              <a:gd name="T0" fmla="*/ 883 w 1766"/>
              <a:gd name="T1" fmla="*/ 0 h 1486"/>
              <a:gd name="T2" fmla="*/ 1766 w 1766"/>
              <a:gd name="T3" fmla="*/ 624 h 1486"/>
              <a:gd name="T4" fmla="*/ 883 w 1766"/>
              <a:gd name="T5" fmla="*/ 1249 h 1486"/>
              <a:gd name="T6" fmla="*/ 637 w 1766"/>
              <a:gd name="T7" fmla="*/ 1224 h 1486"/>
              <a:gd name="T8" fmla="*/ 714 w 1766"/>
              <a:gd name="T9" fmla="*/ 1486 h 1486"/>
              <a:gd name="T10" fmla="*/ 498 w 1766"/>
              <a:gd name="T11" fmla="*/ 1186 h 1486"/>
              <a:gd name="T12" fmla="*/ 0 w 1766"/>
              <a:gd name="T13" fmla="*/ 624 h 1486"/>
              <a:gd name="T14" fmla="*/ 883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 name="T24" fmla="*/ 0 w 1766"/>
              <a:gd name="T25" fmla="*/ 0 h 1486"/>
              <a:gd name="T26" fmla="*/ 1766 w 1766"/>
              <a:gd name="T27" fmla="*/ 1486 h 1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66" h="1486">
                <a:moveTo>
                  <a:pt x="883" y="0"/>
                </a:moveTo>
                <a:cubicBezTo>
                  <a:pt x="1371" y="0"/>
                  <a:pt x="1766" y="279"/>
                  <a:pt x="1766" y="624"/>
                </a:cubicBezTo>
                <a:cubicBezTo>
                  <a:pt x="1766" y="969"/>
                  <a:pt x="1371" y="1249"/>
                  <a:pt x="883" y="1249"/>
                </a:cubicBezTo>
                <a:cubicBezTo>
                  <a:pt x="798" y="1249"/>
                  <a:pt x="715" y="1240"/>
                  <a:pt x="637" y="1224"/>
                </a:cubicBezTo>
                <a:cubicBezTo>
                  <a:pt x="649" y="1314"/>
                  <a:pt x="674" y="1405"/>
                  <a:pt x="714" y="1486"/>
                </a:cubicBezTo>
                <a:cubicBezTo>
                  <a:pt x="617" y="1381"/>
                  <a:pt x="547" y="1287"/>
                  <a:pt x="498" y="1186"/>
                </a:cubicBezTo>
                <a:cubicBezTo>
                  <a:pt x="203" y="1085"/>
                  <a:pt x="0" y="871"/>
                  <a:pt x="0" y="624"/>
                </a:cubicBezTo>
                <a:cubicBezTo>
                  <a:pt x="0" y="279"/>
                  <a:pt x="395" y="0"/>
                  <a:pt x="883" y="0"/>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49" name="Freeform 6"/>
          <p:cNvSpPr>
            <a:spLocks/>
          </p:cNvSpPr>
          <p:nvPr/>
        </p:nvSpPr>
        <p:spPr bwMode="auto">
          <a:xfrm>
            <a:off x="3705225" y="2457450"/>
            <a:ext cx="2990850" cy="2516188"/>
          </a:xfrm>
          <a:custGeom>
            <a:avLst/>
            <a:gdLst>
              <a:gd name="T0" fmla="*/ 883 w 1766"/>
              <a:gd name="T1" fmla="*/ 0 h 1486"/>
              <a:gd name="T2" fmla="*/ 0 w 1766"/>
              <a:gd name="T3" fmla="*/ 624 h 1486"/>
              <a:gd name="T4" fmla="*/ 883 w 1766"/>
              <a:gd name="T5" fmla="*/ 1249 h 1486"/>
              <a:gd name="T6" fmla="*/ 1129 w 1766"/>
              <a:gd name="T7" fmla="*/ 1224 h 1486"/>
              <a:gd name="T8" fmla="*/ 1051 w 1766"/>
              <a:gd name="T9" fmla="*/ 1486 h 1486"/>
              <a:gd name="T10" fmla="*/ 1268 w 1766"/>
              <a:gd name="T11" fmla="*/ 1186 h 1486"/>
              <a:gd name="T12" fmla="*/ 1766 w 1766"/>
              <a:gd name="T13" fmla="*/ 624 h 1486"/>
              <a:gd name="T14" fmla="*/ 883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 name="T24" fmla="*/ 0 w 1766"/>
              <a:gd name="T25" fmla="*/ 0 h 1486"/>
              <a:gd name="T26" fmla="*/ 1766 w 1766"/>
              <a:gd name="T27" fmla="*/ 1486 h 1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66" h="1486">
                <a:moveTo>
                  <a:pt x="883" y="0"/>
                </a:moveTo>
                <a:cubicBezTo>
                  <a:pt x="395" y="0"/>
                  <a:pt x="0" y="279"/>
                  <a:pt x="0" y="624"/>
                </a:cubicBezTo>
                <a:cubicBezTo>
                  <a:pt x="0" y="969"/>
                  <a:pt x="395" y="1249"/>
                  <a:pt x="883" y="1249"/>
                </a:cubicBezTo>
                <a:cubicBezTo>
                  <a:pt x="968" y="1249"/>
                  <a:pt x="1051" y="1240"/>
                  <a:pt x="1129" y="1224"/>
                </a:cubicBezTo>
                <a:cubicBezTo>
                  <a:pt x="1117" y="1314"/>
                  <a:pt x="1092" y="1405"/>
                  <a:pt x="1051" y="1486"/>
                </a:cubicBezTo>
                <a:cubicBezTo>
                  <a:pt x="1149" y="1381"/>
                  <a:pt x="1219" y="1287"/>
                  <a:pt x="1268" y="1186"/>
                </a:cubicBezTo>
                <a:cubicBezTo>
                  <a:pt x="1562" y="1085"/>
                  <a:pt x="1766" y="871"/>
                  <a:pt x="1766" y="624"/>
                </a:cubicBezTo>
                <a:cubicBezTo>
                  <a:pt x="1766" y="279"/>
                  <a:pt x="1370" y="0"/>
                  <a:pt x="883" y="0"/>
                </a:cubicBezTo>
                <a:close/>
              </a:path>
            </a:pathLst>
          </a:custGeom>
          <a:solidFill>
            <a:srgbClr val="354B5E">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0" name="Freeform 7"/>
          <p:cNvSpPr>
            <a:spLocks/>
          </p:cNvSpPr>
          <p:nvPr/>
        </p:nvSpPr>
        <p:spPr bwMode="auto">
          <a:xfrm>
            <a:off x="6316663" y="4833938"/>
            <a:ext cx="1793875" cy="2024062"/>
          </a:xfrm>
          <a:custGeom>
            <a:avLst/>
            <a:gdLst>
              <a:gd name="T0" fmla="*/ 206 w 1060"/>
              <a:gd name="T1" fmla="*/ 214 h 1196"/>
              <a:gd name="T2" fmla="*/ 131 w 1060"/>
              <a:gd name="T3" fmla="*/ 433 h 1196"/>
              <a:gd name="T4" fmla="*/ 115 w 1060"/>
              <a:gd name="T5" fmla="*/ 502 h 1196"/>
              <a:gd name="T6" fmla="*/ 46 w 1060"/>
              <a:gd name="T7" fmla="*/ 575 h 1196"/>
              <a:gd name="T8" fmla="*/ 25 w 1060"/>
              <a:gd name="T9" fmla="*/ 650 h 1196"/>
              <a:gd name="T10" fmla="*/ 77 w 1060"/>
              <a:gd name="T11" fmla="*/ 693 h 1196"/>
              <a:gd name="T12" fmla="*/ 60 w 1060"/>
              <a:gd name="T13" fmla="*/ 745 h 1196"/>
              <a:gd name="T14" fmla="*/ 87 w 1060"/>
              <a:gd name="T15" fmla="*/ 774 h 1196"/>
              <a:gd name="T16" fmla="*/ 76 w 1060"/>
              <a:gd name="T17" fmla="*/ 815 h 1196"/>
              <a:gd name="T18" fmla="*/ 95 w 1060"/>
              <a:gd name="T19" fmla="*/ 850 h 1196"/>
              <a:gd name="T20" fmla="*/ 89 w 1060"/>
              <a:gd name="T21" fmla="*/ 965 h 1196"/>
              <a:gd name="T22" fmla="*/ 257 w 1060"/>
              <a:gd name="T23" fmla="*/ 994 h 1196"/>
              <a:gd name="T24" fmla="*/ 304 w 1060"/>
              <a:gd name="T25" fmla="*/ 1021 h 1196"/>
              <a:gd name="T26" fmla="*/ 342 w 1060"/>
              <a:gd name="T27" fmla="*/ 1115 h 1196"/>
              <a:gd name="T28" fmla="*/ 352 w 1060"/>
              <a:gd name="T29" fmla="*/ 1196 h 1196"/>
              <a:gd name="T30" fmla="*/ 892 w 1060"/>
              <a:gd name="T31" fmla="*/ 1196 h 1196"/>
              <a:gd name="T32" fmla="*/ 791 w 1060"/>
              <a:gd name="T33" fmla="*/ 932 h 1196"/>
              <a:gd name="T34" fmla="*/ 897 w 1060"/>
              <a:gd name="T35" fmla="*/ 712 h 1196"/>
              <a:gd name="T36" fmla="*/ 964 w 1060"/>
              <a:gd name="T37" fmla="*/ 254 h 1196"/>
              <a:gd name="T38" fmla="*/ 458 w 1060"/>
              <a:gd name="T39" fmla="*/ 27 h 1196"/>
              <a:gd name="T40" fmla="*/ 206 w 1060"/>
              <a:gd name="T41" fmla="*/ 214 h 11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60"/>
              <a:gd name="T64" fmla="*/ 0 h 1196"/>
              <a:gd name="T65" fmla="*/ 1060 w 1060"/>
              <a:gd name="T66" fmla="*/ 1196 h 11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60" h="1196">
                <a:moveTo>
                  <a:pt x="206" y="214"/>
                </a:moveTo>
                <a:cubicBezTo>
                  <a:pt x="186" y="246"/>
                  <a:pt x="127" y="400"/>
                  <a:pt x="131" y="433"/>
                </a:cubicBezTo>
                <a:cubicBezTo>
                  <a:pt x="133" y="456"/>
                  <a:pt x="141" y="482"/>
                  <a:pt x="115" y="502"/>
                </a:cubicBezTo>
                <a:cubicBezTo>
                  <a:pt x="89" y="521"/>
                  <a:pt x="67" y="551"/>
                  <a:pt x="46" y="575"/>
                </a:cubicBezTo>
                <a:cubicBezTo>
                  <a:pt x="26" y="599"/>
                  <a:pt x="0" y="623"/>
                  <a:pt x="25" y="650"/>
                </a:cubicBezTo>
                <a:cubicBezTo>
                  <a:pt x="50" y="677"/>
                  <a:pt x="81" y="669"/>
                  <a:pt x="77" y="693"/>
                </a:cubicBezTo>
                <a:cubicBezTo>
                  <a:pt x="73" y="717"/>
                  <a:pt x="50" y="718"/>
                  <a:pt x="60" y="745"/>
                </a:cubicBezTo>
                <a:cubicBezTo>
                  <a:pt x="70" y="773"/>
                  <a:pt x="87" y="774"/>
                  <a:pt x="87" y="774"/>
                </a:cubicBezTo>
                <a:cubicBezTo>
                  <a:pt x="87" y="774"/>
                  <a:pt x="65" y="802"/>
                  <a:pt x="76" y="815"/>
                </a:cubicBezTo>
                <a:cubicBezTo>
                  <a:pt x="88" y="829"/>
                  <a:pt x="102" y="833"/>
                  <a:pt x="95" y="850"/>
                </a:cubicBezTo>
                <a:cubicBezTo>
                  <a:pt x="89" y="868"/>
                  <a:pt x="53" y="921"/>
                  <a:pt x="89" y="965"/>
                </a:cubicBezTo>
                <a:cubicBezTo>
                  <a:pt x="124" y="1010"/>
                  <a:pt x="231" y="1001"/>
                  <a:pt x="257" y="994"/>
                </a:cubicBezTo>
                <a:cubicBezTo>
                  <a:pt x="283" y="988"/>
                  <a:pt x="298" y="976"/>
                  <a:pt x="304" y="1021"/>
                </a:cubicBezTo>
                <a:cubicBezTo>
                  <a:pt x="309" y="1066"/>
                  <a:pt x="339" y="1093"/>
                  <a:pt x="342" y="1115"/>
                </a:cubicBezTo>
                <a:cubicBezTo>
                  <a:pt x="344" y="1138"/>
                  <a:pt x="340" y="1160"/>
                  <a:pt x="352" y="1196"/>
                </a:cubicBezTo>
                <a:cubicBezTo>
                  <a:pt x="892" y="1196"/>
                  <a:pt x="892" y="1196"/>
                  <a:pt x="892" y="1196"/>
                </a:cubicBezTo>
                <a:cubicBezTo>
                  <a:pt x="848" y="1114"/>
                  <a:pt x="783" y="1019"/>
                  <a:pt x="791" y="932"/>
                </a:cubicBezTo>
                <a:cubicBezTo>
                  <a:pt x="799" y="833"/>
                  <a:pt x="833" y="784"/>
                  <a:pt x="897" y="712"/>
                </a:cubicBezTo>
                <a:cubicBezTo>
                  <a:pt x="961" y="640"/>
                  <a:pt x="1060" y="453"/>
                  <a:pt x="964" y="254"/>
                </a:cubicBezTo>
                <a:cubicBezTo>
                  <a:pt x="869" y="56"/>
                  <a:pt x="607" y="0"/>
                  <a:pt x="458" y="27"/>
                </a:cubicBezTo>
                <a:cubicBezTo>
                  <a:pt x="309" y="54"/>
                  <a:pt x="233" y="137"/>
                  <a:pt x="206" y="2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1" name="Freeform 8"/>
          <p:cNvSpPr>
            <a:spLocks/>
          </p:cNvSpPr>
          <p:nvPr/>
        </p:nvSpPr>
        <p:spPr bwMode="auto">
          <a:xfrm>
            <a:off x="4148138" y="4794250"/>
            <a:ext cx="1633537" cy="2063750"/>
          </a:xfrm>
          <a:custGeom>
            <a:avLst/>
            <a:gdLst>
              <a:gd name="T0" fmla="*/ 728 w 964"/>
              <a:gd name="T1" fmla="*/ 141 h 1219"/>
              <a:gd name="T2" fmla="*/ 869 w 964"/>
              <a:gd name="T3" fmla="*/ 347 h 1219"/>
              <a:gd name="T4" fmla="*/ 871 w 964"/>
              <a:gd name="T5" fmla="*/ 494 h 1219"/>
              <a:gd name="T6" fmla="*/ 909 w 964"/>
              <a:gd name="T7" fmla="*/ 638 h 1219"/>
              <a:gd name="T8" fmla="*/ 930 w 964"/>
              <a:gd name="T9" fmla="*/ 726 h 1219"/>
              <a:gd name="T10" fmla="*/ 877 w 964"/>
              <a:gd name="T11" fmla="*/ 773 h 1219"/>
              <a:gd name="T12" fmla="*/ 884 w 964"/>
              <a:gd name="T13" fmla="*/ 813 h 1219"/>
              <a:gd name="T14" fmla="*/ 872 w 964"/>
              <a:gd name="T15" fmla="*/ 831 h 1219"/>
              <a:gd name="T16" fmla="*/ 881 w 964"/>
              <a:gd name="T17" fmla="*/ 871 h 1219"/>
              <a:gd name="T18" fmla="*/ 846 w 964"/>
              <a:gd name="T19" fmla="*/ 900 h 1219"/>
              <a:gd name="T20" fmla="*/ 821 w 964"/>
              <a:gd name="T21" fmla="*/ 987 h 1219"/>
              <a:gd name="T22" fmla="*/ 656 w 964"/>
              <a:gd name="T23" fmla="*/ 979 h 1219"/>
              <a:gd name="T24" fmla="*/ 550 w 964"/>
              <a:gd name="T25" fmla="*/ 1057 h 1219"/>
              <a:gd name="T26" fmla="*/ 502 w 964"/>
              <a:gd name="T27" fmla="*/ 1219 h 1219"/>
              <a:gd name="T28" fmla="*/ 68 w 964"/>
              <a:gd name="T29" fmla="*/ 1219 h 1219"/>
              <a:gd name="T30" fmla="*/ 172 w 964"/>
              <a:gd name="T31" fmla="*/ 853 h 1219"/>
              <a:gd name="T32" fmla="*/ 30 w 964"/>
              <a:gd name="T33" fmla="*/ 579 h 1219"/>
              <a:gd name="T34" fmla="*/ 209 w 964"/>
              <a:gd name="T35" fmla="*/ 96 h 1219"/>
              <a:gd name="T36" fmla="*/ 728 w 964"/>
              <a:gd name="T37" fmla="*/ 141 h 12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4"/>
              <a:gd name="T58" fmla="*/ 0 h 1219"/>
              <a:gd name="T59" fmla="*/ 964 w 964"/>
              <a:gd name="T60" fmla="*/ 1219 h 12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4" h="1219">
                <a:moveTo>
                  <a:pt x="728" y="141"/>
                </a:moveTo>
                <a:cubicBezTo>
                  <a:pt x="796" y="195"/>
                  <a:pt x="858" y="292"/>
                  <a:pt x="869" y="347"/>
                </a:cubicBezTo>
                <a:cubicBezTo>
                  <a:pt x="881" y="402"/>
                  <a:pt x="879" y="441"/>
                  <a:pt x="871" y="494"/>
                </a:cubicBezTo>
                <a:cubicBezTo>
                  <a:pt x="864" y="547"/>
                  <a:pt x="875" y="596"/>
                  <a:pt x="909" y="638"/>
                </a:cubicBezTo>
                <a:cubicBezTo>
                  <a:pt x="942" y="679"/>
                  <a:pt x="964" y="702"/>
                  <a:pt x="930" y="726"/>
                </a:cubicBezTo>
                <a:cubicBezTo>
                  <a:pt x="897" y="750"/>
                  <a:pt x="868" y="753"/>
                  <a:pt x="877" y="773"/>
                </a:cubicBezTo>
                <a:cubicBezTo>
                  <a:pt x="887" y="793"/>
                  <a:pt x="891" y="801"/>
                  <a:pt x="884" y="813"/>
                </a:cubicBezTo>
                <a:cubicBezTo>
                  <a:pt x="877" y="826"/>
                  <a:pt x="872" y="831"/>
                  <a:pt x="872" y="831"/>
                </a:cubicBezTo>
                <a:cubicBezTo>
                  <a:pt x="872" y="831"/>
                  <a:pt x="891" y="857"/>
                  <a:pt x="881" y="871"/>
                </a:cubicBezTo>
                <a:cubicBezTo>
                  <a:pt x="870" y="885"/>
                  <a:pt x="849" y="871"/>
                  <a:pt x="846" y="900"/>
                </a:cubicBezTo>
                <a:cubicBezTo>
                  <a:pt x="842" y="930"/>
                  <a:pt x="858" y="966"/>
                  <a:pt x="821" y="987"/>
                </a:cubicBezTo>
                <a:cubicBezTo>
                  <a:pt x="785" y="1008"/>
                  <a:pt x="693" y="987"/>
                  <a:pt x="656" y="979"/>
                </a:cubicBezTo>
                <a:cubicBezTo>
                  <a:pt x="620" y="970"/>
                  <a:pt x="583" y="970"/>
                  <a:pt x="550" y="1057"/>
                </a:cubicBezTo>
                <a:cubicBezTo>
                  <a:pt x="529" y="1113"/>
                  <a:pt x="507" y="1168"/>
                  <a:pt x="502" y="1219"/>
                </a:cubicBezTo>
                <a:cubicBezTo>
                  <a:pt x="68" y="1219"/>
                  <a:pt x="68" y="1219"/>
                  <a:pt x="68" y="1219"/>
                </a:cubicBezTo>
                <a:cubicBezTo>
                  <a:pt x="109" y="1121"/>
                  <a:pt x="192" y="931"/>
                  <a:pt x="172" y="853"/>
                </a:cubicBezTo>
                <a:cubicBezTo>
                  <a:pt x="151" y="770"/>
                  <a:pt x="60" y="735"/>
                  <a:pt x="30" y="579"/>
                </a:cubicBezTo>
                <a:cubicBezTo>
                  <a:pt x="0" y="423"/>
                  <a:pt x="11" y="192"/>
                  <a:pt x="209" y="96"/>
                </a:cubicBezTo>
                <a:cubicBezTo>
                  <a:pt x="408" y="0"/>
                  <a:pt x="624" y="57"/>
                  <a:pt x="728" y="141"/>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2" name="Freeform 9"/>
          <p:cNvSpPr>
            <a:spLocks/>
          </p:cNvSpPr>
          <p:nvPr/>
        </p:nvSpPr>
        <p:spPr bwMode="auto">
          <a:xfrm>
            <a:off x="3813175" y="3544888"/>
            <a:ext cx="173038" cy="238125"/>
          </a:xfrm>
          <a:custGeom>
            <a:avLst/>
            <a:gdLst>
              <a:gd name="T0" fmla="*/ 55 w 102"/>
              <a:gd name="T1" fmla="*/ 27 h 141"/>
              <a:gd name="T2" fmla="*/ 55 w 102"/>
              <a:gd name="T3" fmla="*/ 27 h 141"/>
              <a:gd name="T4" fmla="*/ 55 w 102"/>
              <a:gd name="T5" fmla="*/ 112 h 141"/>
              <a:gd name="T6" fmla="*/ 37 w 102"/>
              <a:gd name="T7" fmla="*/ 131 h 141"/>
              <a:gd name="T8" fmla="*/ 12 w 102"/>
              <a:gd name="T9" fmla="*/ 117 h 141"/>
              <a:gd name="T10" fmla="*/ 16 w 102"/>
              <a:gd name="T11" fmla="*/ 117 h 141"/>
              <a:gd name="T12" fmla="*/ 16 w 102"/>
              <a:gd name="T13" fmla="*/ 110 h 141"/>
              <a:gd name="T14" fmla="*/ 0 w 102"/>
              <a:gd name="T15" fmla="*/ 110 h 141"/>
              <a:gd name="T16" fmla="*/ 0 w 102"/>
              <a:gd name="T17" fmla="*/ 117 h 141"/>
              <a:gd name="T18" fmla="*/ 5 w 102"/>
              <a:gd name="T19" fmla="*/ 117 h 141"/>
              <a:gd name="T20" fmla="*/ 34 w 102"/>
              <a:gd name="T21" fmla="*/ 139 h 141"/>
              <a:gd name="T22" fmla="*/ 63 w 102"/>
              <a:gd name="T23" fmla="*/ 110 h 141"/>
              <a:gd name="T24" fmla="*/ 63 w 102"/>
              <a:gd name="T25" fmla="*/ 27 h 141"/>
              <a:gd name="T26" fmla="*/ 78 w 102"/>
              <a:gd name="T27" fmla="*/ 9 h 141"/>
              <a:gd name="T28" fmla="*/ 93 w 102"/>
              <a:gd name="T29" fmla="*/ 28 h 141"/>
              <a:gd name="T30" fmla="*/ 93 w 102"/>
              <a:gd name="T31" fmla="*/ 122 h 141"/>
              <a:gd name="T32" fmla="*/ 102 w 102"/>
              <a:gd name="T33" fmla="*/ 122 h 141"/>
              <a:gd name="T34" fmla="*/ 101 w 102"/>
              <a:gd name="T35" fmla="*/ 26 h 141"/>
              <a:gd name="T36" fmla="*/ 79 w 102"/>
              <a:gd name="T37" fmla="*/ 1 h 141"/>
              <a:gd name="T38" fmla="*/ 55 w 102"/>
              <a:gd name="T39" fmla="*/ 27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2"/>
              <a:gd name="T61" fmla="*/ 0 h 141"/>
              <a:gd name="T62" fmla="*/ 102 w 102"/>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2" h="141">
                <a:moveTo>
                  <a:pt x="55" y="27"/>
                </a:moveTo>
                <a:cubicBezTo>
                  <a:pt x="55" y="27"/>
                  <a:pt x="55" y="27"/>
                  <a:pt x="55" y="27"/>
                </a:cubicBezTo>
                <a:cubicBezTo>
                  <a:pt x="55" y="27"/>
                  <a:pt x="55" y="111"/>
                  <a:pt x="55" y="112"/>
                </a:cubicBezTo>
                <a:cubicBezTo>
                  <a:pt x="55" y="122"/>
                  <a:pt x="46" y="129"/>
                  <a:pt x="37" y="131"/>
                </a:cubicBezTo>
                <a:cubicBezTo>
                  <a:pt x="29" y="133"/>
                  <a:pt x="11" y="129"/>
                  <a:pt x="12" y="117"/>
                </a:cubicBezTo>
                <a:cubicBezTo>
                  <a:pt x="16" y="117"/>
                  <a:pt x="16" y="117"/>
                  <a:pt x="16" y="117"/>
                </a:cubicBezTo>
                <a:cubicBezTo>
                  <a:pt x="16" y="110"/>
                  <a:pt x="16" y="110"/>
                  <a:pt x="16" y="110"/>
                </a:cubicBezTo>
                <a:cubicBezTo>
                  <a:pt x="0" y="110"/>
                  <a:pt x="0" y="110"/>
                  <a:pt x="0" y="110"/>
                </a:cubicBezTo>
                <a:cubicBezTo>
                  <a:pt x="0" y="117"/>
                  <a:pt x="0" y="117"/>
                  <a:pt x="0" y="117"/>
                </a:cubicBezTo>
                <a:cubicBezTo>
                  <a:pt x="5" y="117"/>
                  <a:pt x="5" y="117"/>
                  <a:pt x="5" y="117"/>
                </a:cubicBezTo>
                <a:cubicBezTo>
                  <a:pt x="4" y="133"/>
                  <a:pt x="21" y="141"/>
                  <a:pt x="34" y="139"/>
                </a:cubicBezTo>
                <a:cubicBezTo>
                  <a:pt x="50" y="138"/>
                  <a:pt x="63" y="125"/>
                  <a:pt x="63" y="110"/>
                </a:cubicBezTo>
                <a:cubicBezTo>
                  <a:pt x="63" y="109"/>
                  <a:pt x="63" y="27"/>
                  <a:pt x="63" y="27"/>
                </a:cubicBezTo>
                <a:cubicBezTo>
                  <a:pt x="63" y="18"/>
                  <a:pt x="68" y="9"/>
                  <a:pt x="78" y="9"/>
                </a:cubicBezTo>
                <a:cubicBezTo>
                  <a:pt x="88" y="8"/>
                  <a:pt x="93" y="18"/>
                  <a:pt x="93" y="28"/>
                </a:cubicBezTo>
                <a:cubicBezTo>
                  <a:pt x="93" y="29"/>
                  <a:pt x="93" y="122"/>
                  <a:pt x="93" y="122"/>
                </a:cubicBezTo>
                <a:cubicBezTo>
                  <a:pt x="93" y="127"/>
                  <a:pt x="102" y="127"/>
                  <a:pt x="102" y="122"/>
                </a:cubicBezTo>
                <a:cubicBezTo>
                  <a:pt x="102" y="122"/>
                  <a:pt x="102" y="27"/>
                  <a:pt x="101" y="26"/>
                </a:cubicBezTo>
                <a:cubicBezTo>
                  <a:pt x="101" y="13"/>
                  <a:pt x="92" y="2"/>
                  <a:pt x="79" y="1"/>
                </a:cubicBezTo>
                <a:cubicBezTo>
                  <a:pt x="65" y="0"/>
                  <a:pt x="55" y="13"/>
                  <a:pt x="55"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3" name="Freeform 10"/>
          <p:cNvSpPr>
            <a:spLocks/>
          </p:cNvSpPr>
          <p:nvPr/>
        </p:nvSpPr>
        <p:spPr bwMode="auto">
          <a:xfrm>
            <a:off x="3790950" y="3600450"/>
            <a:ext cx="73025" cy="123825"/>
          </a:xfrm>
          <a:custGeom>
            <a:avLst/>
            <a:gdLst>
              <a:gd name="T0" fmla="*/ 13 w 43"/>
              <a:gd name="T1" fmla="*/ 73 h 73"/>
              <a:gd name="T2" fmla="*/ 29 w 43"/>
              <a:gd name="T3" fmla="*/ 73 h 73"/>
              <a:gd name="T4" fmla="*/ 35 w 43"/>
              <a:gd name="T5" fmla="*/ 73 h 73"/>
              <a:gd name="T6" fmla="*/ 43 w 43"/>
              <a:gd name="T7" fmla="*/ 0 h 73"/>
              <a:gd name="T8" fmla="*/ 21 w 43"/>
              <a:gd name="T9" fmla="*/ 6 h 73"/>
              <a:gd name="T10" fmla="*/ 0 w 43"/>
              <a:gd name="T11" fmla="*/ 0 h 73"/>
              <a:gd name="T12" fmla="*/ 7 w 43"/>
              <a:gd name="T13" fmla="*/ 73 h 73"/>
              <a:gd name="T14" fmla="*/ 13 w 43"/>
              <a:gd name="T15" fmla="*/ 73 h 73"/>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73"/>
              <a:gd name="T26" fmla="*/ 43 w 43"/>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73">
                <a:moveTo>
                  <a:pt x="13" y="73"/>
                </a:moveTo>
                <a:cubicBezTo>
                  <a:pt x="29" y="73"/>
                  <a:pt x="29" y="73"/>
                  <a:pt x="29" y="73"/>
                </a:cubicBezTo>
                <a:cubicBezTo>
                  <a:pt x="35" y="73"/>
                  <a:pt x="35" y="73"/>
                  <a:pt x="35" y="73"/>
                </a:cubicBezTo>
                <a:cubicBezTo>
                  <a:pt x="43" y="0"/>
                  <a:pt x="43" y="0"/>
                  <a:pt x="43" y="0"/>
                </a:cubicBezTo>
                <a:cubicBezTo>
                  <a:pt x="36" y="4"/>
                  <a:pt x="29" y="6"/>
                  <a:pt x="21" y="6"/>
                </a:cubicBezTo>
                <a:cubicBezTo>
                  <a:pt x="13" y="6"/>
                  <a:pt x="6" y="4"/>
                  <a:pt x="0" y="0"/>
                </a:cubicBezTo>
                <a:cubicBezTo>
                  <a:pt x="7" y="73"/>
                  <a:pt x="7" y="73"/>
                  <a:pt x="7" y="73"/>
                </a:cubicBezTo>
                <a:lnTo>
                  <a:pt x="13" y="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4" name="Freeform 11"/>
          <p:cNvSpPr>
            <a:spLocks/>
          </p:cNvSpPr>
          <p:nvPr/>
        </p:nvSpPr>
        <p:spPr bwMode="auto">
          <a:xfrm>
            <a:off x="3781425" y="3524250"/>
            <a:ext cx="92075" cy="79375"/>
          </a:xfrm>
          <a:custGeom>
            <a:avLst/>
            <a:gdLst>
              <a:gd name="T0" fmla="*/ 0 w 54"/>
              <a:gd name="T1" fmla="*/ 26 h 47"/>
              <a:gd name="T2" fmla="*/ 3 w 54"/>
              <a:gd name="T3" fmla="*/ 37 h 47"/>
              <a:gd name="T4" fmla="*/ 4 w 54"/>
              <a:gd name="T5" fmla="*/ 39 h 47"/>
              <a:gd name="T6" fmla="*/ 6 w 54"/>
              <a:gd name="T7" fmla="*/ 41 h 47"/>
              <a:gd name="T8" fmla="*/ 6 w 54"/>
              <a:gd name="T9" fmla="*/ 41 h 47"/>
              <a:gd name="T10" fmla="*/ 6 w 54"/>
              <a:gd name="T11" fmla="*/ 41 h 47"/>
              <a:gd name="T12" fmla="*/ 27 w 54"/>
              <a:gd name="T13" fmla="*/ 47 h 47"/>
              <a:gd name="T14" fmla="*/ 27 w 54"/>
              <a:gd name="T15" fmla="*/ 47 h 47"/>
              <a:gd name="T16" fmla="*/ 28 w 54"/>
              <a:gd name="T17" fmla="*/ 47 h 47"/>
              <a:gd name="T18" fmla="*/ 48 w 54"/>
              <a:gd name="T19" fmla="*/ 41 h 47"/>
              <a:gd name="T20" fmla="*/ 48 w 54"/>
              <a:gd name="T21" fmla="*/ 41 h 47"/>
              <a:gd name="T22" fmla="*/ 48 w 54"/>
              <a:gd name="T23" fmla="*/ 41 h 47"/>
              <a:gd name="T24" fmla="*/ 50 w 54"/>
              <a:gd name="T25" fmla="*/ 39 h 47"/>
              <a:gd name="T26" fmla="*/ 51 w 54"/>
              <a:gd name="T27" fmla="*/ 37 h 47"/>
              <a:gd name="T28" fmla="*/ 54 w 54"/>
              <a:gd name="T29" fmla="*/ 26 h 47"/>
              <a:gd name="T30" fmla="*/ 27 w 54"/>
              <a:gd name="T31" fmla="*/ 0 h 47"/>
              <a:gd name="T32" fmla="*/ 0 w 54"/>
              <a:gd name="T33" fmla="*/ 2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
              <a:gd name="T52" fmla="*/ 0 h 47"/>
              <a:gd name="T53" fmla="*/ 54 w 54"/>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 h="47">
                <a:moveTo>
                  <a:pt x="0" y="26"/>
                </a:moveTo>
                <a:cubicBezTo>
                  <a:pt x="0" y="31"/>
                  <a:pt x="1" y="34"/>
                  <a:pt x="3" y="37"/>
                </a:cubicBezTo>
                <a:cubicBezTo>
                  <a:pt x="3" y="37"/>
                  <a:pt x="4" y="38"/>
                  <a:pt x="4" y="39"/>
                </a:cubicBezTo>
                <a:cubicBezTo>
                  <a:pt x="5" y="39"/>
                  <a:pt x="5" y="40"/>
                  <a:pt x="6" y="41"/>
                </a:cubicBezTo>
                <a:cubicBezTo>
                  <a:pt x="6" y="41"/>
                  <a:pt x="6" y="41"/>
                  <a:pt x="6" y="41"/>
                </a:cubicBezTo>
                <a:cubicBezTo>
                  <a:pt x="6" y="41"/>
                  <a:pt x="6" y="41"/>
                  <a:pt x="6" y="41"/>
                </a:cubicBezTo>
                <a:cubicBezTo>
                  <a:pt x="12" y="45"/>
                  <a:pt x="19" y="47"/>
                  <a:pt x="27" y="47"/>
                </a:cubicBezTo>
                <a:cubicBezTo>
                  <a:pt x="27" y="47"/>
                  <a:pt x="27" y="47"/>
                  <a:pt x="27" y="47"/>
                </a:cubicBezTo>
                <a:cubicBezTo>
                  <a:pt x="27" y="47"/>
                  <a:pt x="27" y="47"/>
                  <a:pt x="28" y="47"/>
                </a:cubicBezTo>
                <a:cubicBezTo>
                  <a:pt x="35" y="47"/>
                  <a:pt x="42" y="45"/>
                  <a:pt x="48" y="41"/>
                </a:cubicBezTo>
                <a:cubicBezTo>
                  <a:pt x="48" y="41"/>
                  <a:pt x="48" y="41"/>
                  <a:pt x="48" y="41"/>
                </a:cubicBezTo>
                <a:cubicBezTo>
                  <a:pt x="48" y="41"/>
                  <a:pt x="48" y="41"/>
                  <a:pt x="48" y="41"/>
                </a:cubicBezTo>
                <a:cubicBezTo>
                  <a:pt x="49" y="40"/>
                  <a:pt x="50" y="39"/>
                  <a:pt x="50" y="39"/>
                </a:cubicBezTo>
                <a:cubicBezTo>
                  <a:pt x="51" y="38"/>
                  <a:pt x="51" y="37"/>
                  <a:pt x="51" y="37"/>
                </a:cubicBezTo>
                <a:cubicBezTo>
                  <a:pt x="53" y="34"/>
                  <a:pt x="54" y="31"/>
                  <a:pt x="54" y="26"/>
                </a:cubicBezTo>
                <a:cubicBezTo>
                  <a:pt x="54" y="12"/>
                  <a:pt x="42" y="0"/>
                  <a:pt x="27" y="0"/>
                </a:cubicBezTo>
                <a:cubicBezTo>
                  <a:pt x="12" y="0"/>
                  <a:pt x="0" y="12"/>
                  <a:pt x="0"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5" name="Oval 12"/>
          <p:cNvSpPr>
            <a:spLocks noChangeArrowheads="1"/>
          </p:cNvSpPr>
          <p:nvPr/>
        </p:nvSpPr>
        <p:spPr bwMode="auto">
          <a:xfrm>
            <a:off x="4808538" y="4308475"/>
            <a:ext cx="185737" cy="184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6" name="Rectangle 13"/>
          <p:cNvSpPr>
            <a:spLocks noChangeArrowheads="1"/>
          </p:cNvSpPr>
          <p:nvPr/>
        </p:nvSpPr>
        <p:spPr bwMode="auto">
          <a:xfrm>
            <a:off x="4891088" y="4260850"/>
            <a:ext cx="23812" cy="33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7" name="Rectangle 14"/>
          <p:cNvSpPr>
            <a:spLocks noChangeArrowheads="1"/>
          </p:cNvSpPr>
          <p:nvPr/>
        </p:nvSpPr>
        <p:spPr bwMode="auto">
          <a:xfrm>
            <a:off x="5006975" y="4387850"/>
            <a:ext cx="34925"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8" name="Rectangle 15"/>
          <p:cNvSpPr>
            <a:spLocks noChangeArrowheads="1"/>
          </p:cNvSpPr>
          <p:nvPr/>
        </p:nvSpPr>
        <p:spPr bwMode="auto">
          <a:xfrm>
            <a:off x="4891088" y="4506913"/>
            <a:ext cx="23812" cy="33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9" name="Rectangle 16"/>
          <p:cNvSpPr>
            <a:spLocks noChangeArrowheads="1"/>
          </p:cNvSpPr>
          <p:nvPr/>
        </p:nvSpPr>
        <p:spPr bwMode="auto">
          <a:xfrm>
            <a:off x="4762500" y="4387850"/>
            <a:ext cx="33338"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60" name="Freeform 17"/>
          <p:cNvSpPr>
            <a:spLocks/>
          </p:cNvSpPr>
          <p:nvPr/>
        </p:nvSpPr>
        <p:spPr bwMode="auto">
          <a:xfrm>
            <a:off x="4968875" y="4292600"/>
            <a:ext cx="39688" cy="41275"/>
          </a:xfrm>
          <a:custGeom>
            <a:avLst/>
            <a:gdLst>
              <a:gd name="T0" fmla="*/ 25 w 25"/>
              <a:gd name="T1" fmla="*/ 11 h 26"/>
              <a:gd name="T2" fmla="*/ 10 w 25"/>
              <a:gd name="T3" fmla="*/ 26 h 26"/>
              <a:gd name="T4" fmla="*/ 0 w 25"/>
              <a:gd name="T5" fmla="*/ 15 h 26"/>
              <a:gd name="T6" fmla="*/ 15 w 25"/>
              <a:gd name="T7" fmla="*/ 0 h 26"/>
              <a:gd name="T8" fmla="*/ 25 w 25"/>
              <a:gd name="T9" fmla="*/ 11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25" y="11"/>
                </a:moveTo>
                <a:lnTo>
                  <a:pt x="10" y="26"/>
                </a:lnTo>
                <a:lnTo>
                  <a:pt x="0" y="15"/>
                </a:lnTo>
                <a:lnTo>
                  <a:pt x="15" y="0"/>
                </a:lnTo>
                <a:lnTo>
                  <a:pt x="25"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1" name="Freeform 18"/>
          <p:cNvSpPr>
            <a:spLocks/>
          </p:cNvSpPr>
          <p:nvPr/>
        </p:nvSpPr>
        <p:spPr bwMode="auto">
          <a:xfrm>
            <a:off x="4968875" y="4467225"/>
            <a:ext cx="39688" cy="41275"/>
          </a:xfrm>
          <a:custGeom>
            <a:avLst/>
            <a:gdLst>
              <a:gd name="T0" fmla="*/ 10 w 25"/>
              <a:gd name="T1" fmla="*/ 0 h 26"/>
              <a:gd name="T2" fmla="*/ 25 w 25"/>
              <a:gd name="T3" fmla="*/ 15 h 26"/>
              <a:gd name="T4" fmla="*/ 15 w 25"/>
              <a:gd name="T5" fmla="*/ 26 h 26"/>
              <a:gd name="T6" fmla="*/ 0 w 25"/>
              <a:gd name="T7" fmla="*/ 11 h 26"/>
              <a:gd name="T8" fmla="*/ 10 w 25"/>
              <a:gd name="T9" fmla="*/ 0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10" y="0"/>
                </a:moveTo>
                <a:lnTo>
                  <a:pt x="25" y="15"/>
                </a:lnTo>
                <a:lnTo>
                  <a:pt x="15" y="26"/>
                </a:lnTo>
                <a:lnTo>
                  <a:pt x="0" y="11"/>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2" name="Freeform 19"/>
          <p:cNvSpPr>
            <a:spLocks/>
          </p:cNvSpPr>
          <p:nvPr/>
        </p:nvSpPr>
        <p:spPr bwMode="auto">
          <a:xfrm>
            <a:off x="4794250" y="4467225"/>
            <a:ext cx="39688" cy="41275"/>
          </a:xfrm>
          <a:custGeom>
            <a:avLst/>
            <a:gdLst>
              <a:gd name="T0" fmla="*/ 15 w 25"/>
              <a:gd name="T1" fmla="*/ 0 h 26"/>
              <a:gd name="T2" fmla="*/ 25 w 25"/>
              <a:gd name="T3" fmla="*/ 11 h 26"/>
              <a:gd name="T4" fmla="*/ 10 w 25"/>
              <a:gd name="T5" fmla="*/ 26 h 26"/>
              <a:gd name="T6" fmla="*/ 0 w 25"/>
              <a:gd name="T7" fmla="*/ 15 h 26"/>
              <a:gd name="T8" fmla="*/ 15 w 25"/>
              <a:gd name="T9" fmla="*/ 0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15" y="0"/>
                </a:moveTo>
                <a:lnTo>
                  <a:pt x="25" y="11"/>
                </a:lnTo>
                <a:lnTo>
                  <a:pt x="10" y="26"/>
                </a:lnTo>
                <a:lnTo>
                  <a:pt x="0" y="15"/>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3" name="Freeform 20"/>
          <p:cNvSpPr>
            <a:spLocks/>
          </p:cNvSpPr>
          <p:nvPr/>
        </p:nvSpPr>
        <p:spPr bwMode="auto">
          <a:xfrm>
            <a:off x="4794250" y="4292600"/>
            <a:ext cx="39688" cy="41275"/>
          </a:xfrm>
          <a:custGeom>
            <a:avLst/>
            <a:gdLst>
              <a:gd name="T0" fmla="*/ 25 w 25"/>
              <a:gd name="T1" fmla="*/ 15 h 26"/>
              <a:gd name="T2" fmla="*/ 15 w 25"/>
              <a:gd name="T3" fmla="*/ 26 h 26"/>
              <a:gd name="T4" fmla="*/ 0 w 25"/>
              <a:gd name="T5" fmla="*/ 11 h 26"/>
              <a:gd name="T6" fmla="*/ 10 w 25"/>
              <a:gd name="T7" fmla="*/ 0 h 26"/>
              <a:gd name="T8" fmla="*/ 25 w 25"/>
              <a:gd name="T9" fmla="*/ 15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25" y="15"/>
                </a:moveTo>
                <a:lnTo>
                  <a:pt x="15" y="26"/>
                </a:lnTo>
                <a:lnTo>
                  <a:pt x="0" y="11"/>
                </a:lnTo>
                <a:lnTo>
                  <a:pt x="10" y="0"/>
                </a:lnTo>
                <a:lnTo>
                  <a:pt x="25"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4" name="Freeform 21"/>
          <p:cNvSpPr>
            <a:spLocks/>
          </p:cNvSpPr>
          <p:nvPr/>
        </p:nvSpPr>
        <p:spPr bwMode="auto">
          <a:xfrm>
            <a:off x="4930775" y="4267200"/>
            <a:ext cx="34925" cy="39688"/>
          </a:xfrm>
          <a:custGeom>
            <a:avLst/>
            <a:gdLst>
              <a:gd name="T0" fmla="*/ 22 w 22"/>
              <a:gd name="T1" fmla="*/ 6 h 25"/>
              <a:gd name="T2" fmla="*/ 14 w 22"/>
              <a:gd name="T3" fmla="*/ 25 h 25"/>
              <a:gd name="T4" fmla="*/ 0 w 22"/>
              <a:gd name="T5" fmla="*/ 20 h 25"/>
              <a:gd name="T6" fmla="*/ 8 w 22"/>
              <a:gd name="T7" fmla="*/ 0 h 25"/>
              <a:gd name="T8" fmla="*/ 22 w 22"/>
              <a:gd name="T9" fmla="*/ 6 h 25"/>
              <a:gd name="T10" fmla="*/ 0 60000 65536"/>
              <a:gd name="T11" fmla="*/ 0 60000 65536"/>
              <a:gd name="T12" fmla="*/ 0 60000 65536"/>
              <a:gd name="T13" fmla="*/ 0 60000 65536"/>
              <a:gd name="T14" fmla="*/ 0 60000 65536"/>
              <a:gd name="T15" fmla="*/ 0 w 22"/>
              <a:gd name="T16" fmla="*/ 0 h 25"/>
              <a:gd name="T17" fmla="*/ 22 w 22"/>
              <a:gd name="T18" fmla="*/ 25 h 25"/>
            </a:gdLst>
            <a:ahLst/>
            <a:cxnLst>
              <a:cxn ang="T10">
                <a:pos x="T0" y="T1"/>
              </a:cxn>
              <a:cxn ang="T11">
                <a:pos x="T2" y="T3"/>
              </a:cxn>
              <a:cxn ang="T12">
                <a:pos x="T4" y="T5"/>
              </a:cxn>
              <a:cxn ang="T13">
                <a:pos x="T6" y="T7"/>
              </a:cxn>
              <a:cxn ang="T14">
                <a:pos x="T8" y="T9"/>
              </a:cxn>
            </a:cxnLst>
            <a:rect l="T15" t="T16" r="T17" b="T18"/>
            <a:pathLst>
              <a:path w="22" h="25">
                <a:moveTo>
                  <a:pt x="22" y="6"/>
                </a:moveTo>
                <a:lnTo>
                  <a:pt x="14" y="25"/>
                </a:lnTo>
                <a:lnTo>
                  <a:pt x="0" y="20"/>
                </a:lnTo>
                <a:lnTo>
                  <a:pt x="8" y="0"/>
                </a:lnTo>
                <a:lnTo>
                  <a:pt x="22"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5" name="Freeform 22"/>
          <p:cNvSpPr>
            <a:spLocks/>
          </p:cNvSpPr>
          <p:nvPr/>
        </p:nvSpPr>
        <p:spPr bwMode="auto">
          <a:xfrm>
            <a:off x="4995863" y="4430713"/>
            <a:ext cx="38100" cy="33337"/>
          </a:xfrm>
          <a:custGeom>
            <a:avLst/>
            <a:gdLst>
              <a:gd name="T0" fmla="*/ 5 w 24"/>
              <a:gd name="T1" fmla="*/ 0 h 21"/>
              <a:gd name="T2" fmla="*/ 24 w 24"/>
              <a:gd name="T3" fmla="*/ 7 h 21"/>
              <a:gd name="T4" fmla="*/ 19 w 24"/>
              <a:gd name="T5" fmla="*/ 21 h 21"/>
              <a:gd name="T6" fmla="*/ 0 w 24"/>
              <a:gd name="T7" fmla="*/ 14 h 21"/>
              <a:gd name="T8" fmla="*/ 5 w 24"/>
              <a:gd name="T9" fmla="*/ 0 h 21"/>
              <a:gd name="T10" fmla="*/ 0 60000 65536"/>
              <a:gd name="T11" fmla="*/ 0 60000 65536"/>
              <a:gd name="T12" fmla="*/ 0 60000 65536"/>
              <a:gd name="T13" fmla="*/ 0 60000 65536"/>
              <a:gd name="T14" fmla="*/ 0 60000 65536"/>
              <a:gd name="T15" fmla="*/ 0 w 24"/>
              <a:gd name="T16" fmla="*/ 0 h 21"/>
              <a:gd name="T17" fmla="*/ 24 w 24"/>
              <a:gd name="T18" fmla="*/ 21 h 21"/>
            </a:gdLst>
            <a:ahLst/>
            <a:cxnLst>
              <a:cxn ang="T10">
                <a:pos x="T0" y="T1"/>
              </a:cxn>
              <a:cxn ang="T11">
                <a:pos x="T2" y="T3"/>
              </a:cxn>
              <a:cxn ang="T12">
                <a:pos x="T4" y="T5"/>
              </a:cxn>
              <a:cxn ang="T13">
                <a:pos x="T6" y="T7"/>
              </a:cxn>
              <a:cxn ang="T14">
                <a:pos x="T8" y="T9"/>
              </a:cxn>
            </a:cxnLst>
            <a:rect l="T15" t="T16" r="T17" b="T18"/>
            <a:pathLst>
              <a:path w="24" h="21">
                <a:moveTo>
                  <a:pt x="5" y="0"/>
                </a:moveTo>
                <a:lnTo>
                  <a:pt x="24" y="7"/>
                </a:lnTo>
                <a:lnTo>
                  <a:pt x="19" y="21"/>
                </a:lnTo>
                <a:lnTo>
                  <a:pt x="0" y="14"/>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6" name="Freeform 23"/>
          <p:cNvSpPr>
            <a:spLocks/>
          </p:cNvSpPr>
          <p:nvPr/>
        </p:nvSpPr>
        <p:spPr bwMode="auto">
          <a:xfrm>
            <a:off x="4838700" y="4494213"/>
            <a:ext cx="33338" cy="39687"/>
          </a:xfrm>
          <a:custGeom>
            <a:avLst/>
            <a:gdLst>
              <a:gd name="T0" fmla="*/ 21 w 21"/>
              <a:gd name="T1" fmla="*/ 6 h 25"/>
              <a:gd name="T2" fmla="*/ 13 w 21"/>
              <a:gd name="T3" fmla="*/ 25 h 25"/>
              <a:gd name="T4" fmla="*/ 0 w 21"/>
              <a:gd name="T5" fmla="*/ 19 h 25"/>
              <a:gd name="T6" fmla="*/ 7 w 21"/>
              <a:gd name="T7" fmla="*/ 0 h 25"/>
              <a:gd name="T8" fmla="*/ 21 w 21"/>
              <a:gd name="T9" fmla="*/ 6 h 25"/>
              <a:gd name="T10" fmla="*/ 0 60000 65536"/>
              <a:gd name="T11" fmla="*/ 0 60000 65536"/>
              <a:gd name="T12" fmla="*/ 0 60000 65536"/>
              <a:gd name="T13" fmla="*/ 0 60000 65536"/>
              <a:gd name="T14" fmla="*/ 0 60000 65536"/>
              <a:gd name="T15" fmla="*/ 0 w 21"/>
              <a:gd name="T16" fmla="*/ 0 h 25"/>
              <a:gd name="T17" fmla="*/ 21 w 21"/>
              <a:gd name="T18" fmla="*/ 25 h 25"/>
            </a:gdLst>
            <a:ahLst/>
            <a:cxnLst>
              <a:cxn ang="T10">
                <a:pos x="T0" y="T1"/>
              </a:cxn>
              <a:cxn ang="T11">
                <a:pos x="T2" y="T3"/>
              </a:cxn>
              <a:cxn ang="T12">
                <a:pos x="T4" y="T5"/>
              </a:cxn>
              <a:cxn ang="T13">
                <a:pos x="T6" y="T7"/>
              </a:cxn>
              <a:cxn ang="T14">
                <a:pos x="T8" y="T9"/>
              </a:cxn>
            </a:cxnLst>
            <a:rect l="T15" t="T16" r="T17" b="T18"/>
            <a:pathLst>
              <a:path w="21" h="25">
                <a:moveTo>
                  <a:pt x="21" y="6"/>
                </a:moveTo>
                <a:lnTo>
                  <a:pt x="13" y="25"/>
                </a:lnTo>
                <a:lnTo>
                  <a:pt x="0" y="19"/>
                </a:lnTo>
                <a:lnTo>
                  <a:pt x="7" y="0"/>
                </a:lnTo>
                <a:lnTo>
                  <a:pt x="21"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7" name="Freeform 24"/>
          <p:cNvSpPr>
            <a:spLocks/>
          </p:cNvSpPr>
          <p:nvPr/>
        </p:nvSpPr>
        <p:spPr bwMode="auto">
          <a:xfrm>
            <a:off x="4768850" y="4337050"/>
            <a:ext cx="38100" cy="33338"/>
          </a:xfrm>
          <a:custGeom>
            <a:avLst/>
            <a:gdLst>
              <a:gd name="T0" fmla="*/ 19 w 24"/>
              <a:gd name="T1" fmla="*/ 21 h 21"/>
              <a:gd name="T2" fmla="*/ 0 w 24"/>
              <a:gd name="T3" fmla="*/ 14 h 21"/>
              <a:gd name="T4" fmla="*/ 5 w 24"/>
              <a:gd name="T5" fmla="*/ 0 h 21"/>
              <a:gd name="T6" fmla="*/ 24 w 24"/>
              <a:gd name="T7" fmla="*/ 8 h 21"/>
              <a:gd name="T8" fmla="*/ 19 w 24"/>
              <a:gd name="T9" fmla="*/ 21 h 21"/>
              <a:gd name="T10" fmla="*/ 0 60000 65536"/>
              <a:gd name="T11" fmla="*/ 0 60000 65536"/>
              <a:gd name="T12" fmla="*/ 0 60000 65536"/>
              <a:gd name="T13" fmla="*/ 0 60000 65536"/>
              <a:gd name="T14" fmla="*/ 0 60000 65536"/>
              <a:gd name="T15" fmla="*/ 0 w 24"/>
              <a:gd name="T16" fmla="*/ 0 h 21"/>
              <a:gd name="T17" fmla="*/ 24 w 24"/>
              <a:gd name="T18" fmla="*/ 21 h 21"/>
            </a:gdLst>
            <a:ahLst/>
            <a:cxnLst>
              <a:cxn ang="T10">
                <a:pos x="T0" y="T1"/>
              </a:cxn>
              <a:cxn ang="T11">
                <a:pos x="T2" y="T3"/>
              </a:cxn>
              <a:cxn ang="T12">
                <a:pos x="T4" y="T5"/>
              </a:cxn>
              <a:cxn ang="T13">
                <a:pos x="T6" y="T7"/>
              </a:cxn>
              <a:cxn ang="T14">
                <a:pos x="T8" y="T9"/>
              </a:cxn>
            </a:cxnLst>
            <a:rect l="T15" t="T16" r="T17" b="T18"/>
            <a:pathLst>
              <a:path w="24" h="21">
                <a:moveTo>
                  <a:pt x="19" y="21"/>
                </a:moveTo>
                <a:lnTo>
                  <a:pt x="0" y="14"/>
                </a:lnTo>
                <a:lnTo>
                  <a:pt x="5" y="0"/>
                </a:lnTo>
                <a:lnTo>
                  <a:pt x="24" y="8"/>
                </a:lnTo>
                <a:lnTo>
                  <a:pt x="1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8" name="Freeform 25"/>
          <p:cNvSpPr>
            <a:spLocks/>
          </p:cNvSpPr>
          <p:nvPr/>
        </p:nvSpPr>
        <p:spPr bwMode="auto">
          <a:xfrm>
            <a:off x="4995863" y="4335463"/>
            <a:ext cx="38100" cy="34925"/>
          </a:xfrm>
          <a:custGeom>
            <a:avLst/>
            <a:gdLst>
              <a:gd name="T0" fmla="*/ 0 w 24"/>
              <a:gd name="T1" fmla="*/ 9 h 22"/>
              <a:gd name="T2" fmla="*/ 19 w 24"/>
              <a:gd name="T3" fmla="*/ 0 h 22"/>
              <a:gd name="T4" fmla="*/ 24 w 24"/>
              <a:gd name="T5" fmla="*/ 14 h 22"/>
              <a:gd name="T6" fmla="*/ 5 w 24"/>
              <a:gd name="T7" fmla="*/ 22 h 22"/>
              <a:gd name="T8" fmla="*/ 0 w 24"/>
              <a:gd name="T9" fmla="*/ 9 h 22"/>
              <a:gd name="T10" fmla="*/ 0 60000 65536"/>
              <a:gd name="T11" fmla="*/ 0 60000 65536"/>
              <a:gd name="T12" fmla="*/ 0 60000 65536"/>
              <a:gd name="T13" fmla="*/ 0 60000 65536"/>
              <a:gd name="T14" fmla="*/ 0 60000 65536"/>
              <a:gd name="T15" fmla="*/ 0 w 24"/>
              <a:gd name="T16" fmla="*/ 0 h 22"/>
              <a:gd name="T17" fmla="*/ 24 w 24"/>
              <a:gd name="T18" fmla="*/ 22 h 22"/>
            </a:gdLst>
            <a:ahLst/>
            <a:cxnLst>
              <a:cxn ang="T10">
                <a:pos x="T0" y="T1"/>
              </a:cxn>
              <a:cxn ang="T11">
                <a:pos x="T2" y="T3"/>
              </a:cxn>
              <a:cxn ang="T12">
                <a:pos x="T4" y="T5"/>
              </a:cxn>
              <a:cxn ang="T13">
                <a:pos x="T6" y="T7"/>
              </a:cxn>
              <a:cxn ang="T14">
                <a:pos x="T8" y="T9"/>
              </a:cxn>
            </a:cxnLst>
            <a:rect l="T15" t="T16" r="T17" b="T18"/>
            <a:pathLst>
              <a:path w="24" h="22">
                <a:moveTo>
                  <a:pt x="0" y="9"/>
                </a:moveTo>
                <a:lnTo>
                  <a:pt x="19" y="0"/>
                </a:lnTo>
                <a:lnTo>
                  <a:pt x="24" y="14"/>
                </a:lnTo>
                <a:lnTo>
                  <a:pt x="5" y="22"/>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9" name="Freeform 26"/>
          <p:cNvSpPr>
            <a:spLocks/>
          </p:cNvSpPr>
          <p:nvPr/>
        </p:nvSpPr>
        <p:spPr bwMode="auto">
          <a:xfrm>
            <a:off x="4930775" y="4494213"/>
            <a:ext cx="36513" cy="39687"/>
          </a:xfrm>
          <a:custGeom>
            <a:avLst/>
            <a:gdLst>
              <a:gd name="T0" fmla="*/ 23 w 23"/>
              <a:gd name="T1" fmla="*/ 19 h 25"/>
              <a:gd name="T2" fmla="*/ 9 w 23"/>
              <a:gd name="T3" fmla="*/ 25 h 25"/>
              <a:gd name="T4" fmla="*/ 0 w 23"/>
              <a:gd name="T5" fmla="*/ 6 h 25"/>
              <a:gd name="T6" fmla="*/ 14 w 23"/>
              <a:gd name="T7" fmla="*/ 0 h 25"/>
              <a:gd name="T8" fmla="*/ 23 w 23"/>
              <a:gd name="T9" fmla="*/ 19 h 25"/>
              <a:gd name="T10" fmla="*/ 0 60000 65536"/>
              <a:gd name="T11" fmla="*/ 0 60000 65536"/>
              <a:gd name="T12" fmla="*/ 0 60000 65536"/>
              <a:gd name="T13" fmla="*/ 0 60000 65536"/>
              <a:gd name="T14" fmla="*/ 0 60000 65536"/>
              <a:gd name="T15" fmla="*/ 0 w 23"/>
              <a:gd name="T16" fmla="*/ 0 h 25"/>
              <a:gd name="T17" fmla="*/ 23 w 23"/>
              <a:gd name="T18" fmla="*/ 25 h 25"/>
            </a:gdLst>
            <a:ahLst/>
            <a:cxnLst>
              <a:cxn ang="T10">
                <a:pos x="T0" y="T1"/>
              </a:cxn>
              <a:cxn ang="T11">
                <a:pos x="T2" y="T3"/>
              </a:cxn>
              <a:cxn ang="T12">
                <a:pos x="T4" y="T5"/>
              </a:cxn>
              <a:cxn ang="T13">
                <a:pos x="T6" y="T7"/>
              </a:cxn>
              <a:cxn ang="T14">
                <a:pos x="T8" y="T9"/>
              </a:cxn>
            </a:cxnLst>
            <a:rect l="T15" t="T16" r="T17" b="T18"/>
            <a:pathLst>
              <a:path w="23" h="25">
                <a:moveTo>
                  <a:pt x="23" y="19"/>
                </a:moveTo>
                <a:lnTo>
                  <a:pt x="9" y="25"/>
                </a:lnTo>
                <a:lnTo>
                  <a:pt x="0" y="6"/>
                </a:lnTo>
                <a:lnTo>
                  <a:pt x="14" y="0"/>
                </a:lnTo>
                <a:lnTo>
                  <a:pt x="23"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0" name="Freeform 27"/>
          <p:cNvSpPr>
            <a:spLocks/>
          </p:cNvSpPr>
          <p:nvPr/>
        </p:nvSpPr>
        <p:spPr bwMode="auto">
          <a:xfrm>
            <a:off x="4768850" y="4430713"/>
            <a:ext cx="38100" cy="34925"/>
          </a:xfrm>
          <a:custGeom>
            <a:avLst/>
            <a:gdLst>
              <a:gd name="T0" fmla="*/ 24 w 24"/>
              <a:gd name="T1" fmla="*/ 14 h 22"/>
              <a:gd name="T2" fmla="*/ 5 w 24"/>
              <a:gd name="T3" fmla="*/ 22 h 22"/>
              <a:gd name="T4" fmla="*/ 0 w 24"/>
              <a:gd name="T5" fmla="*/ 8 h 22"/>
              <a:gd name="T6" fmla="*/ 19 w 24"/>
              <a:gd name="T7" fmla="*/ 0 h 22"/>
              <a:gd name="T8" fmla="*/ 24 w 24"/>
              <a:gd name="T9" fmla="*/ 14 h 22"/>
              <a:gd name="T10" fmla="*/ 0 60000 65536"/>
              <a:gd name="T11" fmla="*/ 0 60000 65536"/>
              <a:gd name="T12" fmla="*/ 0 60000 65536"/>
              <a:gd name="T13" fmla="*/ 0 60000 65536"/>
              <a:gd name="T14" fmla="*/ 0 60000 65536"/>
              <a:gd name="T15" fmla="*/ 0 w 24"/>
              <a:gd name="T16" fmla="*/ 0 h 22"/>
              <a:gd name="T17" fmla="*/ 24 w 24"/>
              <a:gd name="T18" fmla="*/ 22 h 22"/>
            </a:gdLst>
            <a:ahLst/>
            <a:cxnLst>
              <a:cxn ang="T10">
                <a:pos x="T0" y="T1"/>
              </a:cxn>
              <a:cxn ang="T11">
                <a:pos x="T2" y="T3"/>
              </a:cxn>
              <a:cxn ang="T12">
                <a:pos x="T4" y="T5"/>
              </a:cxn>
              <a:cxn ang="T13">
                <a:pos x="T6" y="T7"/>
              </a:cxn>
              <a:cxn ang="T14">
                <a:pos x="T8" y="T9"/>
              </a:cxn>
            </a:cxnLst>
            <a:rect l="T15" t="T16" r="T17" b="T18"/>
            <a:pathLst>
              <a:path w="24" h="22">
                <a:moveTo>
                  <a:pt x="24" y="14"/>
                </a:moveTo>
                <a:lnTo>
                  <a:pt x="5" y="22"/>
                </a:lnTo>
                <a:lnTo>
                  <a:pt x="0" y="8"/>
                </a:lnTo>
                <a:lnTo>
                  <a:pt x="19" y="0"/>
                </a:lnTo>
                <a:lnTo>
                  <a:pt x="2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1" name="Freeform 28"/>
          <p:cNvSpPr>
            <a:spLocks/>
          </p:cNvSpPr>
          <p:nvPr/>
        </p:nvSpPr>
        <p:spPr bwMode="auto">
          <a:xfrm>
            <a:off x="4835525" y="4267200"/>
            <a:ext cx="36513" cy="39688"/>
          </a:xfrm>
          <a:custGeom>
            <a:avLst/>
            <a:gdLst>
              <a:gd name="T0" fmla="*/ 23 w 23"/>
              <a:gd name="T1" fmla="*/ 20 h 25"/>
              <a:gd name="T2" fmla="*/ 9 w 23"/>
              <a:gd name="T3" fmla="*/ 25 h 25"/>
              <a:gd name="T4" fmla="*/ 0 w 23"/>
              <a:gd name="T5" fmla="*/ 6 h 25"/>
              <a:gd name="T6" fmla="*/ 14 w 23"/>
              <a:gd name="T7" fmla="*/ 0 h 25"/>
              <a:gd name="T8" fmla="*/ 23 w 23"/>
              <a:gd name="T9" fmla="*/ 20 h 25"/>
              <a:gd name="T10" fmla="*/ 0 60000 65536"/>
              <a:gd name="T11" fmla="*/ 0 60000 65536"/>
              <a:gd name="T12" fmla="*/ 0 60000 65536"/>
              <a:gd name="T13" fmla="*/ 0 60000 65536"/>
              <a:gd name="T14" fmla="*/ 0 60000 65536"/>
              <a:gd name="T15" fmla="*/ 0 w 23"/>
              <a:gd name="T16" fmla="*/ 0 h 25"/>
              <a:gd name="T17" fmla="*/ 23 w 23"/>
              <a:gd name="T18" fmla="*/ 25 h 25"/>
            </a:gdLst>
            <a:ahLst/>
            <a:cxnLst>
              <a:cxn ang="T10">
                <a:pos x="T0" y="T1"/>
              </a:cxn>
              <a:cxn ang="T11">
                <a:pos x="T2" y="T3"/>
              </a:cxn>
              <a:cxn ang="T12">
                <a:pos x="T4" y="T5"/>
              </a:cxn>
              <a:cxn ang="T13">
                <a:pos x="T6" y="T7"/>
              </a:cxn>
              <a:cxn ang="T14">
                <a:pos x="T8" y="T9"/>
              </a:cxn>
            </a:cxnLst>
            <a:rect l="T15" t="T16" r="T17" b="T18"/>
            <a:pathLst>
              <a:path w="23" h="25">
                <a:moveTo>
                  <a:pt x="23" y="20"/>
                </a:moveTo>
                <a:lnTo>
                  <a:pt x="9" y="25"/>
                </a:lnTo>
                <a:lnTo>
                  <a:pt x="0" y="6"/>
                </a:lnTo>
                <a:lnTo>
                  <a:pt x="14" y="0"/>
                </a:lnTo>
                <a:lnTo>
                  <a:pt x="23"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2" name="Freeform 29"/>
          <p:cNvSpPr>
            <a:spLocks/>
          </p:cNvSpPr>
          <p:nvPr/>
        </p:nvSpPr>
        <p:spPr bwMode="auto">
          <a:xfrm>
            <a:off x="5516563" y="4838700"/>
            <a:ext cx="90487" cy="80963"/>
          </a:xfrm>
          <a:custGeom>
            <a:avLst/>
            <a:gdLst>
              <a:gd name="T0" fmla="*/ 5 w 53"/>
              <a:gd name="T1" fmla="*/ 5 h 48"/>
              <a:gd name="T2" fmla="*/ 0 w 53"/>
              <a:gd name="T3" fmla="*/ 15 h 48"/>
              <a:gd name="T4" fmla="*/ 0 w 53"/>
              <a:gd name="T5" fmla="*/ 17 h 48"/>
              <a:gd name="T6" fmla="*/ 0 w 53"/>
              <a:gd name="T7" fmla="*/ 18 h 48"/>
              <a:gd name="T8" fmla="*/ 0 w 53"/>
              <a:gd name="T9" fmla="*/ 21 h 48"/>
              <a:gd name="T10" fmla="*/ 0 w 53"/>
              <a:gd name="T11" fmla="*/ 22 h 48"/>
              <a:gd name="T12" fmla="*/ 2 w 53"/>
              <a:gd name="T13" fmla="*/ 31 h 48"/>
              <a:gd name="T14" fmla="*/ 8 w 53"/>
              <a:gd name="T15" fmla="*/ 42 h 48"/>
              <a:gd name="T16" fmla="*/ 8 w 53"/>
              <a:gd name="T17" fmla="*/ 42 h 48"/>
              <a:gd name="T18" fmla="*/ 11 w 53"/>
              <a:gd name="T19" fmla="*/ 46 h 48"/>
              <a:gd name="T20" fmla="*/ 12 w 53"/>
              <a:gd name="T21" fmla="*/ 47 h 48"/>
              <a:gd name="T22" fmla="*/ 18 w 53"/>
              <a:gd name="T23" fmla="*/ 48 h 48"/>
              <a:gd name="T24" fmla="*/ 19 w 53"/>
              <a:gd name="T25" fmla="*/ 48 h 48"/>
              <a:gd name="T26" fmla="*/ 21 w 53"/>
              <a:gd name="T27" fmla="*/ 47 h 48"/>
              <a:gd name="T28" fmla="*/ 23 w 53"/>
              <a:gd name="T29" fmla="*/ 46 h 48"/>
              <a:gd name="T30" fmla="*/ 27 w 53"/>
              <a:gd name="T31" fmla="*/ 45 h 48"/>
              <a:gd name="T32" fmla="*/ 27 w 53"/>
              <a:gd name="T33" fmla="*/ 45 h 48"/>
              <a:gd name="T34" fmla="*/ 30 w 53"/>
              <a:gd name="T35" fmla="*/ 46 h 48"/>
              <a:gd name="T36" fmla="*/ 32 w 53"/>
              <a:gd name="T37" fmla="*/ 47 h 48"/>
              <a:gd name="T38" fmla="*/ 35 w 53"/>
              <a:gd name="T39" fmla="*/ 48 h 48"/>
              <a:gd name="T40" fmla="*/ 35 w 53"/>
              <a:gd name="T41" fmla="*/ 48 h 48"/>
              <a:gd name="T42" fmla="*/ 41 w 53"/>
              <a:gd name="T43" fmla="*/ 47 h 48"/>
              <a:gd name="T44" fmla="*/ 42 w 53"/>
              <a:gd name="T45" fmla="*/ 46 h 48"/>
              <a:gd name="T46" fmla="*/ 45 w 53"/>
              <a:gd name="T47" fmla="*/ 42 h 48"/>
              <a:gd name="T48" fmla="*/ 45 w 53"/>
              <a:gd name="T49" fmla="*/ 42 h 48"/>
              <a:gd name="T50" fmla="*/ 51 w 53"/>
              <a:gd name="T51" fmla="*/ 31 h 48"/>
              <a:gd name="T52" fmla="*/ 53 w 53"/>
              <a:gd name="T53" fmla="*/ 22 h 48"/>
              <a:gd name="T54" fmla="*/ 53 w 53"/>
              <a:gd name="T55" fmla="*/ 21 h 48"/>
              <a:gd name="T56" fmla="*/ 53 w 53"/>
              <a:gd name="T57" fmla="*/ 18 h 48"/>
              <a:gd name="T58" fmla="*/ 53 w 53"/>
              <a:gd name="T59" fmla="*/ 17 h 48"/>
              <a:gd name="T60" fmla="*/ 53 w 53"/>
              <a:gd name="T61" fmla="*/ 15 h 48"/>
              <a:gd name="T62" fmla="*/ 48 w 53"/>
              <a:gd name="T63" fmla="*/ 5 h 48"/>
              <a:gd name="T64" fmla="*/ 47 w 53"/>
              <a:gd name="T65" fmla="*/ 4 h 48"/>
              <a:gd name="T66" fmla="*/ 39 w 53"/>
              <a:gd name="T67" fmla="*/ 0 h 48"/>
              <a:gd name="T68" fmla="*/ 31 w 53"/>
              <a:gd name="T69" fmla="*/ 1 h 48"/>
              <a:gd name="T70" fmla="*/ 27 w 53"/>
              <a:gd name="T71" fmla="*/ 3 h 48"/>
              <a:gd name="T72" fmla="*/ 22 w 53"/>
              <a:gd name="T73" fmla="*/ 1 h 48"/>
              <a:gd name="T74" fmla="*/ 14 w 53"/>
              <a:gd name="T75" fmla="*/ 0 h 48"/>
              <a:gd name="T76" fmla="*/ 6 w 53"/>
              <a:gd name="T77" fmla="*/ 4 h 48"/>
              <a:gd name="T78" fmla="*/ 5 w 53"/>
              <a:gd name="T79" fmla="*/ 5 h 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
              <a:gd name="T121" fmla="*/ 0 h 48"/>
              <a:gd name="T122" fmla="*/ 53 w 53"/>
              <a:gd name="T123" fmla="*/ 48 h 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 h="48">
                <a:moveTo>
                  <a:pt x="5" y="5"/>
                </a:moveTo>
                <a:cubicBezTo>
                  <a:pt x="2" y="7"/>
                  <a:pt x="1" y="11"/>
                  <a:pt x="0" y="15"/>
                </a:cubicBezTo>
                <a:cubicBezTo>
                  <a:pt x="0" y="15"/>
                  <a:pt x="0" y="16"/>
                  <a:pt x="0" y="17"/>
                </a:cubicBezTo>
                <a:cubicBezTo>
                  <a:pt x="0" y="18"/>
                  <a:pt x="0" y="18"/>
                  <a:pt x="0" y="18"/>
                </a:cubicBezTo>
                <a:cubicBezTo>
                  <a:pt x="0" y="19"/>
                  <a:pt x="0" y="20"/>
                  <a:pt x="0" y="21"/>
                </a:cubicBezTo>
                <a:cubicBezTo>
                  <a:pt x="0" y="21"/>
                  <a:pt x="0" y="22"/>
                  <a:pt x="0" y="22"/>
                </a:cubicBezTo>
                <a:cubicBezTo>
                  <a:pt x="0" y="26"/>
                  <a:pt x="1" y="28"/>
                  <a:pt x="2" y="31"/>
                </a:cubicBezTo>
                <a:cubicBezTo>
                  <a:pt x="3" y="35"/>
                  <a:pt x="5" y="39"/>
                  <a:pt x="8" y="42"/>
                </a:cubicBezTo>
                <a:cubicBezTo>
                  <a:pt x="8" y="42"/>
                  <a:pt x="8" y="42"/>
                  <a:pt x="8" y="42"/>
                </a:cubicBezTo>
                <a:cubicBezTo>
                  <a:pt x="9" y="44"/>
                  <a:pt x="10" y="45"/>
                  <a:pt x="11" y="46"/>
                </a:cubicBezTo>
                <a:cubicBezTo>
                  <a:pt x="12" y="46"/>
                  <a:pt x="12" y="47"/>
                  <a:pt x="12" y="47"/>
                </a:cubicBezTo>
                <a:cubicBezTo>
                  <a:pt x="14" y="48"/>
                  <a:pt x="16" y="48"/>
                  <a:pt x="18" y="48"/>
                </a:cubicBezTo>
                <a:cubicBezTo>
                  <a:pt x="18" y="48"/>
                  <a:pt x="18" y="48"/>
                  <a:pt x="19" y="48"/>
                </a:cubicBezTo>
                <a:cubicBezTo>
                  <a:pt x="19" y="47"/>
                  <a:pt x="20" y="47"/>
                  <a:pt x="21" y="47"/>
                </a:cubicBezTo>
                <a:cubicBezTo>
                  <a:pt x="22" y="46"/>
                  <a:pt x="23" y="46"/>
                  <a:pt x="23" y="46"/>
                </a:cubicBezTo>
                <a:cubicBezTo>
                  <a:pt x="24" y="46"/>
                  <a:pt x="27" y="45"/>
                  <a:pt x="27" y="45"/>
                </a:cubicBezTo>
                <a:cubicBezTo>
                  <a:pt x="27" y="45"/>
                  <a:pt x="27" y="45"/>
                  <a:pt x="27" y="45"/>
                </a:cubicBezTo>
                <a:cubicBezTo>
                  <a:pt x="28" y="46"/>
                  <a:pt x="29" y="46"/>
                  <a:pt x="30" y="46"/>
                </a:cubicBezTo>
                <a:cubicBezTo>
                  <a:pt x="31" y="46"/>
                  <a:pt x="31" y="46"/>
                  <a:pt x="32" y="47"/>
                </a:cubicBezTo>
                <a:cubicBezTo>
                  <a:pt x="33" y="47"/>
                  <a:pt x="34" y="47"/>
                  <a:pt x="35" y="48"/>
                </a:cubicBezTo>
                <a:cubicBezTo>
                  <a:pt x="35" y="48"/>
                  <a:pt x="35" y="48"/>
                  <a:pt x="35" y="48"/>
                </a:cubicBezTo>
                <a:cubicBezTo>
                  <a:pt x="37" y="48"/>
                  <a:pt x="39" y="48"/>
                  <a:pt x="41" y="47"/>
                </a:cubicBezTo>
                <a:cubicBezTo>
                  <a:pt x="41" y="47"/>
                  <a:pt x="41" y="46"/>
                  <a:pt x="42" y="46"/>
                </a:cubicBezTo>
                <a:cubicBezTo>
                  <a:pt x="43" y="45"/>
                  <a:pt x="44" y="44"/>
                  <a:pt x="45" y="42"/>
                </a:cubicBezTo>
                <a:cubicBezTo>
                  <a:pt x="45" y="42"/>
                  <a:pt x="45" y="42"/>
                  <a:pt x="45" y="42"/>
                </a:cubicBezTo>
                <a:cubicBezTo>
                  <a:pt x="48" y="39"/>
                  <a:pt x="50" y="35"/>
                  <a:pt x="51" y="31"/>
                </a:cubicBezTo>
                <a:cubicBezTo>
                  <a:pt x="52" y="28"/>
                  <a:pt x="53" y="26"/>
                  <a:pt x="53" y="22"/>
                </a:cubicBezTo>
                <a:cubicBezTo>
                  <a:pt x="53" y="22"/>
                  <a:pt x="53" y="21"/>
                  <a:pt x="53" y="21"/>
                </a:cubicBezTo>
                <a:cubicBezTo>
                  <a:pt x="53" y="20"/>
                  <a:pt x="53" y="19"/>
                  <a:pt x="53" y="18"/>
                </a:cubicBezTo>
                <a:cubicBezTo>
                  <a:pt x="53" y="18"/>
                  <a:pt x="53" y="18"/>
                  <a:pt x="53" y="17"/>
                </a:cubicBezTo>
                <a:cubicBezTo>
                  <a:pt x="53" y="16"/>
                  <a:pt x="53" y="15"/>
                  <a:pt x="53" y="15"/>
                </a:cubicBezTo>
                <a:cubicBezTo>
                  <a:pt x="52" y="11"/>
                  <a:pt x="51" y="7"/>
                  <a:pt x="48" y="5"/>
                </a:cubicBezTo>
                <a:cubicBezTo>
                  <a:pt x="48" y="4"/>
                  <a:pt x="47" y="4"/>
                  <a:pt x="47" y="4"/>
                </a:cubicBezTo>
                <a:cubicBezTo>
                  <a:pt x="45" y="2"/>
                  <a:pt x="42" y="1"/>
                  <a:pt x="39" y="0"/>
                </a:cubicBezTo>
                <a:cubicBezTo>
                  <a:pt x="36" y="0"/>
                  <a:pt x="34" y="0"/>
                  <a:pt x="31" y="1"/>
                </a:cubicBezTo>
                <a:cubicBezTo>
                  <a:pt x="30" y="2"/>
                  <a:pt x="27" y="3"/>
                  <a:pt x="27" y="3"/>
                </a:cubicBezTo>
                <a:cubicBezTo>
                  <a:pt x="26" y="3"/>
                  <a:pt x="24" y="2"/>
                  <a:pt x="22" y="1"/>
                </a:cubicBezTo>
                <a:cubicBezTo>
                  <a:pt x="20" y="0"/>
                  <a:pt x="17" y="0"/>
                  <a:pt x="14" y="0"/>
                </a:cubicBezTo>
                <a:cubicBezTo>
                  <a:pt x="11" y="1"/>
                  <a:pt x="8" y="2"/>
                  <a:pt x="6" y="4"/>
                </a:cubicBezTo>
                <a:cubicBezTo>
                  <a:pt x="6" y="4"/>
                  <a:pt x="5" y="4"/>
                  <a:pt x="5"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3" name="Freeform 30"/>
          <p:cNvSpPr>
            <a:spLocks/>
          </p:cNvSpPr>
          <p:nvPr/>
        </p:nvSpPr>
        <p:spPr bwMode="auto">
          <a:xfrm>
            <a:off x="5540375" y="4813300"/>
            <a:ext cx="22225" cy="25400"/>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0 w 13"/>
              <a:gd name="T13" fmla="*/ 0 h 15"/>
              <a:gd name="T14" fmla="*/ 0 w 13"/>
              <a:gd name="T15" fmla="*/ 0 h 15"/>
              <a:gd name="T16" fmla="*/ 0 w 13"/>
              <a:gd name="T17" fmla="*/ 4 h 15"/>
              <a:gd name="T18" fmla="*/ 4 w 13"/>
              <a:gd name="T19" fmla="*/ 11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5"/>
              <a:gd name="T32" fmla="*/ 13 w 13"/>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5">
                <a:moveTo>
                  <a:pt x="4" y="11"/>
                </a:moveTo>
                <a:cubicBezTo>
                  <a:pt x="5" y="12"/>
                  <a:pt x="7" y="14"/>
                  <a:pt x="9" y="14"/>
                </a:cubicBezTo>
                <a:cubicBezTo>
                  <a:pt x="10" y="14"/>
                  <a:pt x="11" y="15"/>
                  <a:pt x="12" y="14"/>
                </a:cubicBezTo>
                <a:cubicBezTo>
                  <a:pt x="12" y="14"/>
                  <a:pt x="13" y="14"/>
                  <a:pt x="13" y="14"/>
                </a:cubicBezTo>
                <a:cubicBezTo>
                  <a:pt x="13" y="11"/>
                  <a:pt x="12" y="8"/>
                  <a:pt x="10" y="6"/>
                </a:cubicBezTo>
                <a:cubicBezTo>
                  <a:pt x="8" y="3"/>
                  <a:pt x="4" y="1"/>
                  <a:pt x="1" y="0"/>
                </a:cubicBezTo>
                <a:cubicBezTo>
                  <a:pt x="1" y="0"/>
                  <a:pt x="0" y="0"/>
                  <a:pt x="0" y="0"/>
                </a:cubicBezTo>
                <a:cubicBezTo>
                  <a:pt x="0" y="0"/>
                  <a:pt x="0" y="0"/>
                  <a:pt x="0" y="0"/>
                </a:cubicBezTo>
                <a:cubicBezTo>
                  <a:pt x="0" y="1"/>
                  <a:pt x="0" y="2"/>
                  <a:pt x="0" y="4"/>
                </a:cubicBezTo>
                <a:cubicBezTo>
                  <a:pt x="1" y="6"/>
                  <a:pt x="2" y="9"/>
                  <a:pt x="4"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4" name="Freeform 31"/>
          <p:cNvSpPr>
            <a:spLocks/>
          </p:cNvSpPr>
          <p:nvPr/>
        </p:nvSpPr>
        <p:spPr bwMode="auto">
          <a:xfrm>
            <a:off x="4972050" y="4011613"/>
            <a:ext cx="123825" cy="239712"/>
          </a:xfrm>
          <a:custGeom>
            <a:avLst/>
            <a:gdLst>
              <a:gd name="T0" fmla="*/ 73 w 73"/>
              <a:gd name="T1" fmla="*/ 104 h 141"/>
              <a:gd name="T2" fmla="*/ 73 w 73"/>
              <a:gd name="T3" fmla="*/ 34 h 141"/>
              <a:gd name="T4" fmla="*/ 43 w 73"/>
              <a:gd name="T5" fmla="*/ 0 h 141"/>
              <a:gd name="T6" fmla="*/ 29 w 73"/>
              <a:gd name="T7" fmla="*/ 0 h 141"/>
              <a:gd name="T8" fmla="*/ 0 w 73"/>
              <a:gd name="T9" fmla="*/ 34 h 141"/>
              <a:gd name="T10" fmla="*/ 0 w 73"/>
              <a:gd name="T11" fmla="*/ 112 h 141"/>
              <a:gd name="T12" fmla="*/ 28 w 73"/>
              <a:gd name="T13" fmla="*/ 141 h 141"/>
              <a:gd name="T14" fmla="*/ 28 w 73"/>
              <a:gd name="T15" fmla="*/ 141 h 141"/>
              <a:gd name="T16" fmla="*/ 57 w 73"/>
              <a:gd name="T17" fmla="*/ 113 h 141"/>
              <a:gd name="T18" fmla="*/ 57 w 73"/>
              <a:gd name="T19" fmla="*/ 58 h 141"/>
              <a:gd name="T20" fmla="*/ 37 w 73"/>
              <a:gd name="T21" fmla="*/ 38 h 141"/>
              <a:gd name="T22" fmla="*/ 35 w 73"/>
              <a:gd name="T23" fmla="*/ 38 h 141"/>
              <a:gd name="T24" fmla="*/ 16 w 73"/>
              <a:gd name="T25" fmla="*/ 58 h 141"/>
              <a:gd name="T26" fmla="*/ 16 w 73"/>
              <a:gd name="T27" fmla="*/ 103 h 141"/>
              <a:gd name="T28" fmla="*/ 27 w 73"/>
              <a:gd name="T29" fmla="*/ 103 h 141"/>
              <a:gd name="T30" fmla="*/ 27 w 73"/>
              <a:gd name="T31" fmla="*/ 58 h 141"/>
              <a:gd name="T32" fmla="*/ 35 w 73"/>
              <a:gd name="T33" fmla="*/ 49 h 141"/>
              <a:gd name="T34" fmla="*/ 37 w 73"/>
              <a:gd name="T35" fmla="*/ 49 h 141"/>
              <a:gd name="T36" fmla="*/ 46 w 73"/>
              <a:gd name="T37" fmla="*/ 58 h 141"/>
              <a:gd name="T38" fmla="*/ 46 w 73"/>
              <a:gd name="T39" fmla="*/ 112 h 141"/>
              <a:gd name="T40" fmla="*/ 28 w 73"/>
              <a:gd name="T41" fmla="*/ 130 h 141"/>
              <a:gd name="T42" fmla="*/ 15 w 73"/>
              <a:gd name="T43" fmla="*/ 124 h 141"/>
              <a:gd name="T44" fmla="*/ 10 w 73"/>
              <a:gd name="T45" fmla="*/ 107 h 141"/>
              <a:gd name="T46" fmla="*/ 10 w 73"/>
              <a:gd name="T47" fmla="*/ 34 h 141"/>
              <a:gd name="T48" fmla="*/ 29 w 73"/>
              <a:gd name="T49" fmla="*/ 11 h 141"/>
              <a:gd name="T50" fmla="*/ 43 w 73"/>
              <a:gd name="T51" fmla="*/ 11 h 141"/>
              <a:gd name="T52" fmla="*/ 62 w 73"/>
              <a:gd name="T53" fmla="*/ 34 h 141"/>
              <a:gd name="T54" fmla="*/ 62 w 73"/>
              <a:gd name="T55" fmla="*/ 104 h 141"/>
              <a:gd name="T56" fmla="*/ 73 w 73"/>
              <a:gd name="T57" fmla="*/ 104 h 1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3"/>
              <a:gd name="T88" fmla="*/ 0 h 141"/>
              <a:gd name="T89" fmla="*/ 73 w 73"/>
              <a:gd name="T90" fmla="*/ 141 h 14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3" h="141">
                <a:moveTo>
                  <a:pt x="73" y="104"/>
                </a:moveTo>
                <a:cubicBezTo>
                  <a:pt x="73" y="34"/>
                  <a:pt x="73" y="34"/>
                  <a:pt x="73" y="34"/>
                </a:cubicBezTo>
                <a:cubicBezTo>
                  <a:pt x="73" y="14"/>
                  <a:pt x="61" y="0"/>
                  <a:pt x="43" y="0"/>
                </a:cubicBezTo>
                <a:cubicBezTo>
                  <a:pt x="29" y="0"/>
                  <a:pt x="29" y="0"/>
                  <a:pt x="29" y="0"/>
                </a:cubicBezTo>
                <a:cubicBezTo>
                  <a:pt x="11" y="0"/>
                  <a:pt x="0" y="14"/>
                  <a:pt x="0" y="34"/>
                </a:cubicBezTo>
                <a:cubicBezTo>
                  <a:pt x="0" y="34"/>
                  <a:pt x="0" y="112"/>
                  <a:pt x="0" y="112"/>
                </a:cubicBezTo>
                <a:cubicBezTo>
                  <a:pt x="0" y="127"/>
                  <a:pt x="12" y="141"/>
                  <a:pt x="28" y="141"/>
                </a:cubicBezTo>
                <a:cubicBezTo>
                  <a:pt x="28" y="141"/>
                  <a:pt x="28" y="141"/>
                  <a:pt x="28" y="141"/>
                </a:cubicBezTo>
                <a:cubicBezTo>
                  <a:pt x="44" y="141"/>
                  <a:pt x="56" y="128"/>
                  <a:pt x="57" y="113"/>
                </a:cubicBezTo>
                <a:cubicBezTo>
                  <a:pt x="57" y="58"/>
                  <a:pt x="57" y="58"/>
                  <a:pt x="57" y="58"/>
                </a:cubicBezTo>
                <a:cubicBezTo>
                  <a:pt x="57" y="47"/>
                  <a:pt x="48" y="38"/>
                  <a:pt x="37" y="38"/>
                </a:cubicBezTo>
                <a:cubicBezTo>
                  <a:pt x="35" y="38"/>
                  <a:pt x="35" y="38"/>
                  <a:pt x="35" y="38"/>
                </a:cubicBezTo>
                <a:cubicBezTo>
                  <a:pt x="24" y="38"/>
                  <a:pt x="16" y="47"/>
                  <a:pt x="16" y="58"/>
                </a:cubicBezTo>
                <a:cubicBezTo>
                  <a:pt x="16" y="103"/>
                  <a:pt x="16" y="103"/>
                  <a:pt x="16" y="103"/>
                </a:cubicBezTo>
                <a:cubicBezTo>
                  <a:pt x="27" y="103"/>
                  <a:pt x="27" y="103"/>
                  <a:pt x="27" y="103"/>
                </a:cubicBezTo>
                <a:cubicBezTo>
                  <a:pt x="27" y="58"/>
                  <a:pt x="27" y="58"/>
                  <a:pt x="27" y="58"/>
                </a:cubicBezTo>
                <a:cubicBezTo>
                  <a:pt x="27" y="53"/>
                  <a:pt x="29" y="49"/>
                  <a:pt x="35" y="49"/>
                </a:cubicBezTo>
                <a:cubicBezTo>
                  <a:pt x="37" y="49"/>
                  <a:pt x="37" y="49"/>
                  <a:pt x="37" y="49"/>
                </a:cubicBezTo>
                <a:cubicBezTo>
                  <a:pt x="42" y="49"/>
                  <a:pt x="46" y="53"/>
                  <a:pt x="46" y="58"/>
                </a:cubicBezTo>
                <a:cubicBezTo>
                  <a:pt x="46" y="112"/>
                  <a:pt x="46" y="112"/>
                  <a:pt x="46" y="112"/>
                </a:cubicBezTo>
                <a:cubicBezTo>
                  <a:pt x="46" y="122"/>
                  <a:pt x="38" y="130"/>
                  <a:pt x="28" y="130"/>
                </a:cubicBezTo>
                <a:cubicBezTo>
                  <a:pt x="23" y="130"/>
                  <a:pt x="18" y="128"/>
                  <a:pt x="15" y="124"/>
                </a:cubicBezTo>
                <a:cubicBezTo>
                  <a:pt x="12" y="120"/>
                  <a:pt x="10" y="115"/>
                  <a:pt x="10" y="107"/>
                </a:cubicBezTo>
                <a:cubicBezTo>
                  <a:pt x="10" y="34"/>
                  <a:pt x="10" y="34"/>
                  <a:pt x="10" y="34"/>
                </a:cubicBezTo>
                <a:cubicBezTo>
                  <a:pt x="10" y="17"/>
                  <a:pt x="20" y="11"/>
                  <a:pt x="29" y="11"/>
                </a:cubicBezTo>
                <a:cubicBezTo>
                  <a:pt x="43" y="11"/>
                  <a:pt x="43" y="11"/>
                  <a:pt x="43" y="11"/>
                </a:cubicBezTo>
                <a:cubicBezTo>
                  <a:pt x="56" y="11"/>
                  <a:pt x="62" y="23"/>
                  <a:pt x="62" y="34"/>
                </a:cubicBezTo>
                <a:cubicBezTo>
                  <a:pt x="62" y="104"/>
                  <a:pt x="62" y="104"/>
                  <a:pt x="62" y="104"/>
                </a:cubicBezTo>
                <a:lnTo>
                  <a:pt x="73"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5" name="Freeform 32"/>
          <p:cNvSpPr>
            <a:spLocks/>
          </p:cNvSpPr>
          <p:nvPr/>
        </p:nvSpPr>
        <p:spPr bwMode="auto">
          <a:xfrm>
            <a:off x="5054600" y="2500313"/>
            <a:ext cx="201613" cy="123825"/>
          </a:xfrm>
          <a:custGeom>
            <a:avLst/>
            <a:gdLst>
              <a:gd name="T0" fmla="*/ 13 w 119"/>
              <a:gd name="T1" fmla="*/ 73 h 73"/>
              <a:gd name="T2" fmla="*/ 43 w 119"/>
              <a:gd name="T3" fmla="*/ 73 h 73"/>
              <a:gd name="T4" fmla="*/ 84 w 119"/>
              <a:gd name="T5" fmla="*/ 48 h 73"/>
              <a:gd name="T6" fmla="*/ 116 w 119"/>
              <a:gd name="T7" fmla="*/ 62 h 73"/>
              <a:gd name="T8" fmla="*/ 117 w 119"/>
              <a:gd name="T9" fmla="*/ 62 h 73"/>
              <a:gd name="T10" fmla="*/ 119 w 119"/>
              <a:gd name="T11" fmla="*/ 52 h 73"/>
              <a:gd name="T12" fmla="*/ 98 w 119"/>
              <a:gd name="T13" fmla="*/ 31 h 73"/>
              <a:gd name="T14" fmla="*/ 85 w 119"/>
              <a:gd name="T15" fmla="*/ 36 h 73"/>
              <a:gd name="T16" fmla="*/ 48 w 119"/>
              <a:gd name="T17" fmla="*/ 0 h 73"/>
              <a:gd name="T18" fmla="*/ 11 w 119"/>
              <a:gd name="T19" fmla="*/ 37 h 73"/>
              <a:gd name="T20" fmla="*/ 13 w 119"/>
              <a:gd name="T21" fmla="*/ 47 h 73"/>
              <a:gd name="T22" fmla="*/ 0 w 119"/>
              <a:gd name="T23" fmla="*/ 60 h 73"/>
              <a:gd name="T24" fmla="*/ 13 w 119"/>
              <a:gd name="T25" fmla="*/ 73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9"/>
              <a:gd name="T40" fmla="*/ 0 h 73"/>
              <a:gd name="T41" fmla="*/ 119 w 119"/>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9" h="73">
                <a:moveTo>
                  <a:pt x="13" y="73"/>
                </a:moveTo>
                <a:cubicBezTo>
                  <a:pt x="43" y="73"/>
                  <a:pt x="43" y="73"/>
                  <a:pt x="43" y="73"/>
                </a:cubicBezTo>
                <a:cubicBezTo>
                  <a:pt x="51" y="58"/>
                  <a:pt x="66" y="48"/>
                  <a:pt x="84" y="48"/>
                </a:cubicBezTo>
                <a:cubicBezTo>
                  <a:pt x="96" y="48"/>
                  <a:pt x="107" y="53"/>
                  <a:pt x="116" y="62"/>
                </a:cubicBezTo>
                <a:cubicBezTo>
                  <a:pt x="116" y="62"/>
                  <a:pt x="116" y="62"/>
                  <a:pt x="117" y="62"/>
                </a:cubicBezTo>
                <a:cubicBezTo>
                  <a:pt x="118" y="59"/>
                  <a:pt x="119" y="56"/>
                  <a:pt x="119" y="52"/>
                </a:cubicBezTo>
                <a:cubicBezTo>
                  <a:pt x="119" y="40"/>
                  <a:pt x="110" y="31"/>
                  <a:pt x="98" y="31"/>
                </a:cubicBezTo>
                <a:cubicBezTo>
                  <a:pt x="93" y="31"/>
                  <a:pt x="88" y="33"/>
                  <a:pt x="85" y="36"/>
                </a:cubicBezTo>
                <a:cubicBezTo>
                  <a:pt x="84" y="16"/>
                  <a:pt x="68" y="0"/>
                  <a:pt x="48" y="0"/>
                </a:cubicBezTo>
                <a:cubicBezTo>
                  <a:pt x="28" y="0"/>
                  <a:pt x="11" y="16"/>
                  <a:pt x="11" y="37"/>
                </a:cubicBezTo>
                <a:cubicBezTo>
                  <a:pt x="11" y="40"/>
                  <a:pt x="12" y="44"/>
                  <a:pt x="13" y="47"/>
                </a:cubicBezTo>
                <a:cubicBezTo>
                  <a:pt x="6" y="47"/>
                  <a:pt x="0" y="53"/>
                  <a:pt x="0" y="60"/>
                </a:cubicBezTo>
                <a:cubicBezTo>
                  <a:pt x="0" y="67"/>
                  <a:pt x="6" y="73"/>
                  <a:pt x="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6" name="Freeform 33"/>
          <p:cNvSpPr>
            <a:spLocks/>
          </p:cNvSpPr>
          <p:nvPr/>
        </p:nvSpPr>
        <p:spPr bwMode="auto">
          <a:xfrm>
            <a:off x="5105400" y="2590800"/>
            <a:ext cx="228600" cy="139700"/>
          </a:xfrm>
          <a:custGeom>
            <a:avLst/>
            <a:gdLst>
              <a:gd name="T0" fmla="*/ 111 w 135"/>
              <a:gd name="T1" fmla="*/ 35 h 83"/>
              <a:gd name="T2" fmla="*/ 95 w 135"/>
              <a:gd name="T3" fmla="*/ 40 h 83"/>
              <a:gd name="T4" fmla="*/ 84 w 135"/>
              <a:gd name="T5" fmla="*/ 13 h 83"/>
              <a:gd name="T6" fmla="*/ 54 w 135"/>
              <a:gd name="T7" fmla="*/ 0 h 83"/>
              <a:gd name="T8" fmla="*/ 18 w 135"/>
              <a:gd name="T9" fmla="*/ 20 h 83"/>
              <a:gd name="T10" fmla="*/ 12 w 135"/>
              <a:gd name="T11" fmla="*/ 41 h 83"/>
              <a:gd name="T12" fmla="*/ 14 w 135"/>
              <a:gd name="T13" fmla="*/ 53 h 83"/>
              <a:gd name="T14" fmla="*/ 0 w 135"/>
              <a:gd name="T15" fmla="*/ 68 h 83"/>
              <a:gd name="T16" fmla="*/ 14 w 135"/>
              <a:gd name="T17" fmla="*/ 83 h 83"/>
              <a:gd name="T18" fmla="*/ 54 w 135"/>
              <a:gd name="T19" fmla="*/ 83 h 83"/>
              <a:gd name="T20" fmla="*/ 56 w 135"/>
              <a:gd name="T21" fmla="*/ 83 h 83"/>
              <a:gd name="T22" fmla="*/ 111 w 135"/>
              <a:gd name="T23" fmla="*/ 83 h 83"/>
              <a:gd name="T24" fmla="*/ 135 w 135"/>
              <a:gd name="T25" fmla="*/ 59 h 83"/>
              <a:gd name="T26" fmla="*/ 111 w 135"/>
              <a:gd name="T27" fmla="*/ 35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5"/>
              <a:gd name="T43" fmla="*/ 0 h 83"/>
              <a:gd name="T44" fmla="*/ 135 w 135"/>
              <a:gd name="T45" fmla="*/ 83 h 8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5" h="83">
                <a:moveTo>
                  <a:pt x="111" y="35"/>
                </a:moveTo>
                <a:cubicBezTo>
                  <a:pt x="105" y="35"/>
                  <a:pt x="100" y="37"/>
                  <a:pt x="95" y="40"/>
                </a:cubicBezTo>
                <a:cubicBezTo>
                  <a:pt x="95" y="30"/>
                  <a:pt x="91" y="20"/>
                  <a:pt x="84" y="13"/>
                </a:cubicBezTo>
                <a:cubicBezTo>
                  <a:pt x="77" y="5"/>
                  <a:pt x="66" y="0"/>
                  <a:pt x="54" y="0"/>
                </a:cubicBezTo>
                <a:cubicBezTo>
                  <a:pt x="39" y="0"/>
                  <a:pt x="25" y="8"/>
                  <a:pt x="18" y="20"/>
                </a:cubicBezTo>
                <a:cubicBezTo>
                  <a:pt x="14" y="26"/>
                  <a:pt x="12" y="34"/>
                  <a:pt x="12" y="41"/>
                </a:cubicBezTo>
                <a:cubicBezTo>
                  <a:pt x="12" y="46"/>
                  <a:pt x="13" y="50"/>
                  <a:pt x="14" y="53"/>
                </a:cubicBezTo>
                <a:cubicBezTo>
                  <a:pt x="6" y="54"/>
                  <a:pt x="0" y="60"/>
                  <a:pt x="0" y="68"/>
                </a:cubicBezTo>
                <a:cubicBezTo>
                  <a:pt x="0" y="76"/>
                  <a:pt x="6" y="83"/>
                  <a:pt x="14" y="83"/>
                </a:cubicBezTo>
                <a:cubicBezTo>
                  <a:pt x="54" y="83"/>
                  <a:pt x="54" y="83"/>
                  <a:pt x="54" y="83"/>
                </a:cubicBezTo>
                <a:cubicBezTo>
                  <a:pt x="56" y="83"/>
                  <a:pt x="56" y="83"/>
                  <a:pt x="56" y="83"/>
                </a:cubicBezTo>
                <a:cubicBezTo>
                  <a:pt x="111" y="83"/>
                  <a:pt x="111" y="83"/>
                  <a:pt x="111" y="83"/>
                </a:cubicBezTo>
                <a:cubicBezTo>
                  <a:pt x="124" y="83"/>
                  <a:pt x="135" y="72"/>
                  <a:pt x="135" y="59"/>
                </a:cubicBezTo>
                <a:cubicBezTo>
                  <a:pt x="135" y="46"/>
                  <a:pt x="124" y="35"/>
                  <a:pt x="111"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7" name="Freeform 34"/>
          <p:cNvSpPr>
            <a:spLocks/>
          </p:cNvSpPr>
          <p:nvPr/>
        </p:nvSpPr>
        <p:spPr bwMode="auto">
          <a:xfrm>
            <a:off x="5237163" y="4318000"/>
            <a:ext cx="44450" cy="53975"/>
          </a:xfrm>
          <a:custGeom>
            <a:avLst/>
            <a:gdLst>
              <a:gd name="T0" fmla="*/ 28 w 28"/>
              <a:gd name="T1" fmla="*/ 0 h 34"/>
              <a:gd name="T2" fmla="*/ 0 w 28"/>
              <a:gd name="T3" fmla="*/ 0 h 34"/>
              <a:gd name="T4" fmla="*/ 0 w 28"/>
              <a:gd name="T5" fmla="*/ 12 h 34"/>
              <a:gd name="T6" fmla="*/ 28 w 28"/>
              <a:gd name="T7" fmla="*/ 34 h 34"/>
              <a:gd name="T8" fmla="*/ 28 w 28"/>
              <a:gd name="T9" fmla="*/ 0 h 34"/>
              <a:gd name="T10" fmla="*/ 0 60000 65536"/>
              <a:gd name="T11" fmla="*/ 0 60000 65536"/>
              <a:gd name="T12" fmla="*/ 0 60000 65536"/>
              <a:gd name="T13" fmla="*/ 0 60000 65536"/>
              <a:gd name="T14" fmla="*/ 0 60000 65536"/>
              <a:gd name="T15" fmla="*/ 0 w 28"/>
              <a:gd name="T16" fmla="*/ 0 h 34"/>
              <a:gd name="T17" fmla="*/ 28 w 28"/>
              <a:gd name="T18" fmla="*/ 34 h 34"/>
            </a:gdLst>
            <a:ahLst/>
            <a:cxnLst>
              <a:cxn ang="T10">
                <a:pos x="T0" y="T1"/>
              </a:cxn>
              <a:cxn ang="T11">
                <a:pos x="T2" y="T3"/>
              </a:cxn>
              <a:cxn ang="T12">
                <a:pos x="T4" y="T5"/>
              </a:cxn>
              <a:cxn ang="T13">
                <a:pos x="T6" y="T7"/>
              </a:cxn>
              <a:cxn ang="T14">
                <a:pos x="T8" y="T9"/>
              </a:cxn>
            </a:cxnLst>
            <a:rect l="T15" t="T16" r="T17" b="T18"/>
            <a:pathLst>
              <a:path w="28" h="34">
                <a:moveTo>
                  <a:pt x="28" y="0"/>
                </a:moveTo>
                <a:lnTo>
                  <a:pt x="0" y="0"/>
                </a:lnTo>
                <a:lnTo>
                  <a:pt x="0" y="12"/>
                </a:lnTo>
                <a:lnTo>
                  <a:pt x="28" y="34"/>
                </a:ln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8" name="Freeform 35"/>
          <p:cNvSpPr>
            <a:spLocks/>
          </p:cNvSpPr>
          <p:nvPr/>
        </p:nvSpPr>
        <p:spPr bwMode="auto">
          <a:xfrm>
            <a:off x="5102225" y="4364038"/>
            <a:ext cx="179388" cy="173037"/>
          </a:xfrm>
          <a:custGeom>
            <a:avLst/>
            <a:gdLst>
              <a:gd name="T0" fmla="*/ 113 w 113"/>
              <a:gd name="T1" fmla="*/ 58 h 109"/>
              <a:gd name="T2" fmla="*/ 113 w 113"/>
              <a:gd name="T3" fmla="*/ 46 h 109"/>
              <a:gd name="T4" fmla="*/ 85 w 113"/>
              <a:gd name="T5" fmla="*/ 24 h 109"/>
              <a:gd name="T6" fmla="*/ 56 w 113"/>
              <a:gd name="T7" fmla="*/ 0 h 109"/>
              <a:gd name="T8" fmla="*/ 0 w 113"/>
              <a:gd name="T9" fmla="*/ 46 h 109"/>
              <a:gd name="T10" fmla="*/ 0 w 113"/>
              <a:gd name="T11" fmla="*/ 109 h 109"/>
              <a:gd name="T12" fmla="*/ 35 w 113"/>
              <a:gd name="T13" fmla="*/ 109 h 109"/>
              <a:gd name="T14" fmla="*/ 35 w 113"/>
              <a:gd name="T15" fmla="*/ 47 h 109"/>
              <a:gd name="T16" fmla="*/ 77 w 113"/>
              <a:gd name="T17" fmla="*/ 47 h 109"/>
              <a:gd name="T18" fmla="*/ 77 w 113"/>
              <a:gd name="T19" fmla="*/ 109 h 109"/>
              <a:gd name="T20" fmla="*/ 113 w 113"/>
              <a:gd name="T21" fmla="*/ 109 h 109"/>
              <a:gd name="T22" fmla="*/ 113 w 113"/>
              <a:gd name="T23" fmla="*/ 58 h 1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3"/>
              <a:gd name="T37" fmla="*/ 0 h 109"/>
              <a:gd name="T38" fmla="*/ 113 w 113"/>
              <a:gd name="T39" fmla="*/ 109 h 10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3" h="109">
                <a:moveTo>
                  <a:pt x="113" y="58"/>
                </a:moveTo>
                <a:lnTo>
                  <a:pt x="113" y="46"/>
                </a:lnTo>
                <a:lnTo>
                  <a:pt x="85" y="24"/>
                </a:lnTo>
                <a:lnTo>
                  <a:pt x="56" y="0"/>
                </a:lnTo>
                <a:lnTo>
                  <a:pt x="0" y="46"/>
                </a:lnTo>
                <a:lnTo>
                  <a:pt x="0" y="109"/>
                </a:lnTo>
                <a:lnTo>
                  <a:pt x="35" y="109"/>
                </a:lnTo>
                <a:lnTo>
                  <a:pt x="35" y="47"/>
                </a:lnTo>
                <a:lnTo>
                  <a:pt x="77" y="47"/>
                </a:lnTo>
                <a:lnTo>
                  <a:pt x="77" y="109"/>
                </a:lnTo>
                <a:lnTo>
                  <a:pt x="113" y="109"/>
                </a:lnTo>
                <a:lnTo>
                  <a:pt x="113"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9" name="Freeform 36"/>
          <p:cNvSpPr>
            <a:spLocks/>
          </p:cNvSpPr>
          <p:nvPr/>
        </p:nvSpPr>
        <p:spPr bwMode="auto">
          <a:xfrm>
            <a:off x="5059363" y="4308475"/>
            <a:ext cx="265112" cy="134938"/>
          </a:xfrm>
          <a:custGeom>
            <a:avLst/>
            <a:gdLst>
              <a:gd name="T0" fmla="*/ 27 w 167"/>
              <a:gd name="T1" fmla="*/ 76 h 85"/>
              <a:gd name="T2" fmla="*/ 83 w 167"/>
              <a:gd name="T3" fmla="*/ 30 h 85"/>
              <a:gd name="T4" fmla="*/ 112 w 167"/>
              <a:gd name="T5" fmla="*/ 53 h 85"/>
              <a:gd name="T6" fmla="*/ 140 w 167"/>
              <a:gd name="T7" fmla="*/ 76 h 85"/>
              <a:gd name="T8" fmla="*/ 152 w 167"/>
              <a:gd name="T9" fmla="*/ 85 h 85"/>
              <a:gd name="T10" fmla="*/ 167 w 167"/>
              <a:gd name="T11" fmla="*/ 68 h 85"/>
              <a:gd name="T12" fmla="*/ 140 w 167"/>
              <a:gd name="T13" fmla="*/ 46 h 85"/>
              <a:gd name="T14" fmla="*/ 112 w 167"/>
              <a:gd name="T15" fmla="*/ 23 h 85"/>
              <a:gd name="T16" fmla="*/ 83 w 167"/>
              <a:gd name="T17" fmla="*/ 0 h 85"/>
              <a:gd name="T18" fmla="*/ 0 w 167"/>
              <a:gd name="T19" fmla="*/ 68 h 85"/>
              <a:gd name="T20" fmla="*/ 14 w 167"/>
              <a:gd name="T21" fmla="*/ 85 h 85"/>
              <a:gd name="T22" fmla="*/ 27 w 167"/>
              <a:gd name="T23" fmla="*/ 76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7"/>
              <a:gd name="T37" fmla="*/ 0 h 85"/>
              <a:gd name="T38" fmla="*/ 167 w 167"/>
              <a:gd name="T39" fmla="*/ 85 h 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7" h="85">
                <a:moveTo>
                  <a:pt x="27" y="76"/>
                </a:moveTo>
                <a:lnTo>
                  <a:pt x="83" y="30"/>
                </a:lnTo>
                <a:lnTo>
                  <a:pt x="112" y="53"/>
                </a:lnTo>
                <a:lnTo>
                  <a:pt x="140" y="76"/>
                </a:lnTo>
                <a:lnTo>
                  <a:pt x="152" y="85"/>
                </a:lnTo>
                <a:lnTo>
                  <a:pt x="167" y="68"/>
                </a:lnTo>
                <a:lnTo>
                  <a:pt x="140" y="46"/>
                </a:lnTo>
                <a:lnTo>
                  <a:pt x="112" y="23"/>
                </a:lnTo>
                <a:lnTo>
                  <a:pt x="83" y="0"/>
                </a:lnTo>
                <a:lnTo>
                  <a:pt x="0" y="68"/>
                </a:lnTo>
                <a:lnTo>
                  <a:pt x="14" y="85"/>
                </a:lnTo>
                <a:lnTo>
                  <a:pt x="27"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0" name="Rectangle 37"/>
          <p:cNvSpPr>
            <a:spLocks noChangeArrowheads="1"/>
          </p:cNvSpPr>
          <p:nvPr/>
        </p:nvSpPr>
        <p:spPr bwMode="auto">
          <a:xfrm>
            <a:off x="4017963" y="3944938"/>
            <a:ext cx="61912" cy="47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1" name="Freeform 38"/>
          <p:cNvSpPr>
            <a:spLocks/>
          </p:cNvSpPr>
          <p:nvPr/>
        </p:nvSpPr>
        <p:spPr bwMode="auto">
          <a:xfrm>
            <a:off x="3949700" y="4000500"/>
            <a:ext cx="60325" cy="28575"/>
          </a:xfrm>
          <a:custGeom>
            <a:avLst/>
            <a:gdLst>
              <a:gd name="T0" fmla="*/ 38 w 38"/>
              <a:gd name="T1" fmla="*/ 18 h 18"/>
              <a:gd name="T2" fmla="*/ 38 w 38"/>
              <a:gd name="T3" fmla="*/ 0 h 18"/>
              <a:gd name="T4" fmla="*/ 0 w 38"/>
              <a:gd name="T5" fmla="*/ 0 h 18"/>
              <a:gd name="T6" fmla="*/ 5 w 38"/>
              <a:gd name="T7" fmla="*/ 18 h 18"/>
              <a:gd name="T8" fmla="*/ 38 w 38"/>
              <a:gd name="T9" fmla="*/ 18 h 18"/>
              <a:gd name="T10" fmla="*/ 0 60000 65536"/>
              <a:gd name="T11" fmla="*/ 0 60000 65536"/>
              <a:gd name="T12" fmla="*/ 0 60000 65536"/>
              <a:gd name="T13" fmla="*/ 0 60000 65536"/>
              <a:gd name="T14" fmla="*/ 0 60000 65536"/>
              <a:gd name="T15" fmla="*/ 0 w 38"/>
              <a:gd name="T16" fmla="*/ 0 h 18"/>
              <a:gd name="T17" fmla="*/ 38 w 38"/>
              <a:gd name="T18" fmla="*/ 18 h 18"/>
            </a:gdLst>
            <a:ahLst/>
            <a:cxnLst>
              <a:cxn ang="T10">
                <a:pos x="T0" y="T1"/>
              </a:cxn>
              <a:cxn ang="T11">
                <a:pos x="T2" y="T3"/>
              </a:cxn>
              <a:cxn ang="T12">
                <a:pos x="T4" y="T5"/>
              </a:cxn>
              <a:cxn ang="T13">
                <a:pos x="T6" y="T7"/>
              </a:cxn>
              <a:cxn ang="T14">
                <a:pos x="T8" y="T9"/>
              </a:cxn>
            </a:cxnLst>
            <a:rect l="T15" t="T16" r="T17" b="T18"/>
            <a:pathLst>
              <a:path w="38" h="18">
                <a:moveTo>
                  <a:pt x="38" y="18"/>
                </a:moveTo>
                <a:lnTo>
                  <a:pt x="38" y="0"/>
                </a:lnTo>
                <a:lnTo>
                  <a:pt x="0" y="0"/>
                </a:lnTo>
                <a:lnTo>
                  <a:pt x="5" y="18"/>
                </a:lnTo>
                <a:lnTo>
                  <a:pt x="38"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2" name="Rectangle 39"/>
          <p:cNvSpPr>
            <a:spLocks noChangeArrowheads="1"/>
          </p:cNvSpPr>
          <p:nvPr/>
        </p:nvSpPr>
        <p:spPr bwMode="auto">
          <a:xfrm>
            <a:off x="4017963" y="3905250"/>
            <a:ext cx="61912"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3" name="Rectangle 40"/>
          <p:cNvSpPr>
            <a:spLocks noChangeArrowheads="1"/>
          </p:cNvSpPr>
          <p:nvPr/>
        </p:nvSpPr>
        <p:spPr bwMode="auto">
          <a:xfrm>
            <a:off x="4017963" y="4000500"/>
            <a:ext cx="61912"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4" name="Freeform 41"/>
          <p:cNvSpPr>
            <a:spLocks/>
          </p:cNvSpPr>
          <p:nvPr/>
        </p:nvSpPr>
        <p:spPr bwMode="auto">
          <a:xfrm>
            <a:off x="4086225" y="3944938"/>
            <a:ext cx="74613" cy="47625"/>
          </a:xfrm>
          <a:custGeom>
            <a:avLst/>
            <a:gdLst>
              <a:gd name="T0" fmla="*/ 47 w 47"/>
              <a:gd name="T1" fmla="*/ 0 h 30"/>
              <a:gd name="T2" fmla="*/ 0 w 47"/>
              <a:gd name="T3" fmla="*/ 0 h 30"/>
              <a:gd name="T4" fmla="*/ 0 w 47"/>
              <a:gd name="T5" fmla="*/ 30 h 30"/>
              <a:gd name="T6" fmla="*/ 39 w 47"/>
              <a:gd name="T7" fmla="*/ 30 h 30"/>
              <a:gd name="T8" fmla="*/ 47 w 47"/>
              <a:gd name="T9" fmla="*/ 0 h 30"/>
              <a:gd name="T10" fmla="*/ 0 60000 65536"/>
              <a:gd name="T11" fmla="*/ 0 60000 65536"/>
              <a:gd name="T12" fmla="*/ 0 60000 65536"/>
              <a:gd name="T13" fmla="*/ 0 60000 65536"/>
              <a:gd name="T14" fmla="*/ 0 60000 65536"/>
              <a:gd name="T15" fmla="*/ 0 w 47"/>
              <a:gd name="T16" fmla="*/ 0 h 30"/>
              <a:gd name="T17" fmla="*/ 47 w 47"/>
              <a:gd name="T18" fmla="*/ 30 h 30"/>
            </a:gdLst>
            <a:ahLst/>
            <a:cxnLst>
              <a:cxn ang="T10">
                <a:pos x="T0" y="T1"/>
              </a:cxn>
              <a:cxn ang="T11">
                <a:pos x="T2" y="T3"/>
              </a:cxn>
              <a:cxn ang="T12">
                <a:pos x="T4" y="T5"/>
              </a:cxn>
              <a:cxn ang="T13">
                <a:pos x="T6" y="T7"/>
              </a:cxn>
              <a:cxn ang="T14">
                <a:pos x="T8" y="T9"/>
              </a:cxn>
            </a:cxnLst>
            <a:rect l="T15" t="T16" r="T17" b="T18"/>
            <a:pathLst>
              <a:path w="47" h="30">
                <a:moveTo>
                  <a:pt x="47" y="0"/>
                </a:moveTo>
                <a:lnTo>
                  <a:pt x="0" y="0"/>
                </a:lnTo>
                <a:lnTo>
                  <a:pt x="0" y="30"/>
                </a:lnTo>
                <a:lnTo>
                  <a:pt x="39" y="30"/>
                </a:lnTo>
                <a:lnTo>
                  <a:pt x="4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5" name="Freeform 42"/>
          <p:cNvSpPr>
            <a:spLocks/>
          </p:cNvSpPr>
          <p:nvPr/>
        </p:nvSpPr>
        <p:spPr bwMode="auto">
          <a:xfrm>
            <a:off x="4086225" y="4000500"/>
            <a:ext cx="60325" cy="28575"/>
          </a:xfrm>
          <a:custGeom>
            <a:avLst/>
            <a:gdLst>
              <a:gd name="T0" fmla="*/ 0 w 38"/>
              <a:gd name="T1" fmla="*/ 18 h 18"/>
              <a:gd name="T2" fmla="*/ 33 w 38"/>
              <a:gd name="T3" fmla="*/ 18 h 18"/>
              <a:gd name="T4" fmla="*/ 38 w 38"/>
              <a:gd name="T5" fmla="*/ 0 h 18"/>
              <a:gd name="T6" fmla="*/ 0 w 38"/>
              <a:gd name="T7" fmla="*/ 0 h 18"/>
              <a:gd name="T8" fmla="*/ 0 w 38"/>
              <a:gd name="T9" fmla="*/ 18 h 18"/>
              <a:gd name="T10" fmla="*/ 0 60000 65536"/>
              <a:gd name="T11" fmla="*/ 0 60000 65536"/>
              <a:gd name="T12" fmla="*/ 0 60000 65536"/>
              <a:gd name="T13" fmla="*/ 0 60000 65536"/>
              <a:gd name="T14" fmla="*/ 0 60000 65536"/>
              <a:gd name="T15" fmla="*/ 0 w 38"/>
              <a:gd name="T16" fmla="*/ 0 h 18"/>
              <a:gd name="T17" fmla="*/ 38 w 38"/>
              <a:gd name="T18" fmla="*/ 18 h 18"/>
            </a:gdLst>
            <a:ahLst/>
            <a:cxnLst>
              <a:cxn ang="T10">
                <a:pos x="T0" y="T1"/>
              </a:cxn>
              <a:cxn ang="T11">
                <a:pos x="T2" y="T3"/>
              </a:cxn>
              <a:cxn ang="T12">
                <a:pos x="T4" y="T5"/>
              </a:cxn>
              <a:cxn ang="T13">
                <a:pos x="T6" y="T7"/>
              </a:cxn>
              <a:cxn ang="T14">
                <a:pos x="T8" y="T9"/>
              </a:cxn>
            </a:cxnLst>
            <a:rect l="T15" t="T16" r="T17" b="T18"/>
            <a:pathLst>
              <a:path w="38" h="18">
                <a:moveTo>
                  <a:pt x="0" y="18"/>
                </a:moveTo>
                <a:lnTo>
                  <a:pt x="33" y="18"/>
                </a:lnTo>
                <a:lnTo>
                  <a:pt x="38" y="0"/>
                </a:lnTo>
                <a:lnTo>
                  <a:pt x="0" y="0"/>
                </a:lnTo>
                <a:lnTo>
                  <a:pt x="0"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6" name="Freeform 43"/>
          <p:cNvSpPr>
            <a:spLocks/>
          </p:cNvSpPr>
          <p:nvPr/>
        </p:nvSpPr>
        <p:spPr bwMode="auto">
          <a:xfrm>
            <a:off x="3933825" y="3944938"/>
            <a:ext cx="76200" cy="47625"/>
          </a:xfrm>
          <a:custGeom>
            <a:avLst/>
            <a:gdLst>
              <a:gd name="T0" fmla="*/ 48 w 48"/>
              <a:gd name="T1" fmla="*/ 0 h 30"/>
              <a:gd name="T2" fmla="*/ 0 w 48"/>
              <a:gd name="T3" fmla="*/ 0 h 30"/>
              <a:gd name="T4" fmla="*/ 9 w 48"/>
              <a:gd name="T5" fmla="*/ 30 h 30"/>
              <a:gd name="T6" fmla="*/ 48 w 48"/>
              <a:gd name="T7" fmla="*/ 30 h 30"/>
              <a:gd name="T8" fmla="*/ 48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8" y="0"/>
                </a:moveTo>
                <a:lnTo>
                  <a:pt x="0" y="0"/>
                </a:lnTo>
                <a:lnTo>
                  <a:pt x="9" y="30"/>
                </a:lnTo>
                <a:lnTo>
                  <a:pt x="48" y="3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7" name="Freeform 44"/>
          <p:cNvSpPr>
            <a:spLocks/>
          </p:cNvSpPr>
          <p:nvPr/>
        </p:nvSpPr>
        <p:spPr bwMode="auto">
          <a:xfrm>
            <a:off x="3924300" y="3835400"/>
            <a:ext cx="96838" cy="100013"/>
          </a:xfrm>
          <a:custGeom>
            <a:avLst/>
            <a:gdLst>
              <a:gd name="T0" fmla="*/ 0 w 58"/>
              <a:gd name="T1" fmla="*/ 41 h 59"/>
              <a:gd name="T2" fmla="*/ 5 w 58"/>
              <a:gd name="T3" fmla="*/ 59 h 59"/>
              <a:gd name="T4" fmla="*/ 51 w 58"/>
              <a:gd name="T5" fmla="*/ 59 h 59"/>
              <a:gd name="T6" fmla="*/ 51 w 58"/>
              <a:gd name="T7" fmla="*/ 41 h 59"/>
              <a:gd name="T8" fmla="*/ 33 w 58"/>
              <a:gd name="T9" fmla="*/ 41 h 59"/>
              <a:gd name="T10" fmla="*/ 58 w 58"/>
              <a:gd name="T11" fmla="*/ 8 h 59"/>
              <a:gd name="T12" fmla="*/ 47 w 58"/>
              <a:gd name="T13" fmla="*/ 0 h 59"/>
              <a:gd name="T14" fmla="*/ 15 w 58"/>
              <a:gd name="T15" fmla="*/ 41 h 59"/>
              <a:gd name="T16" fmla="*/ 0 w 58"/>
              <a:gd name="T17" fmla="*/ 41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9"/>
              <a:gd name="T29" fmla="*/ 58 w 58"/>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9">
                <a:moveTo>
                  <a:pt x="0" y="41"/>
                </a:moveTo>
                <a:cubicBezTo>
                  <a:pt x="5" y="59"/>
                  <a:pt x="5" y="59"/>
                  <a:pt x="5" y="59"/>
                </a:cubicBezTo>
                <a:cubicBezTo>
                  <a:pt x="51" y="59"/>
                  <a:pt x="51" y="59"/>
                  <a:pt x="51" y="59"/>
                </a:cubicBezTo>
                <a:cubicBezTo>
                  <a:pt x="51" y="41"/>
                  <a:pt x="51" y="41"/>
                  <a:pt x="51" y="41"/>
                </a:cubicBezTo>
                <a:cubicBezTo>
                  <a:pt x="33" y="41"/>
                  <a:pt x="33" y="41"/>
                  <a:pt x="33" y="41"/>
                </a:cubicBezTo>
                <a:cubicBezTo>
                  <a:pt x="58" y="8"/>
                  <a:pt x="58" y="8"/>
                  <a:pt x="58" y="8"/>
                </a:cubicBezTo>
                <a:cubicBezTo>
                  <a:pt x="53" y="7"/>
                  <a:pt x="49" y="4"/>
                  <a:pt x="47" y="0"/>
                </a:cubicBezTo>
                <a:cubicBezTo>
                  <a:pt x="15" y="41"/>
                  <a:pt x="15" y="41"/>
                  <a:pt x="15" y="41"/>
                </a:cubicBez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8" name="Freeform 45"/>
          <p:cNvSpPr>
            <a:spLocks/>
          </p:cNvSpPr>
          <p:nvPr/>
        </p:nvSpPr>
        <p:spPr bwMode="auto">
          <a:xfrm>
            <a:off x="4006850" y="3806825"/>
            <a:ext cx="36513" cy="36513"/>
          </a:xfrm>
          <a:custGeom>
            <a:avLst/>
            <a:gdLst>
              <a:gd name="T0" fmla="*/ 22 w 22"/>
              <a:gd name="T1" fmla="*/ 8 h 21"/>
              <a:gd name="T2" fmla="*/ 12 w 22"/>
              <a:gd name="T3" fmla="*/ 0 h 21"/>
              <a:gd name="T4" fmla="*/ 9 w 22"/>
              <a:gd name="T5" fmla="*/ 0 h 21"/>
              <a:gd name="T6" fmla="*/ 1 w 22"/>
              <a:gd name="T7" fmla="*/ 12 h 21"/>
              <a:gd name="T8" fmla="*/ 1 w 22"/>
              <a:gd name="T9" fmla="*/ 13 h 21"/>
              <a:gd name="T10" fmla="*/ 12 w 22"/>
              <a:gd name="T11" fmla="*/ 21 h 21"/>
              <a:gd name="T12" fmla="*/ 13 w 22"/>
              <a:gd name="T13" fmla="*/ 21 h 21"/>
              <a:gd name="T14" fmla="*/ 14 w 22"/>
              <a:gd name="T15" fmla="*/ 20 h 21"/>
              <a:gd name="T16" fmla="*/ 22 w 22"/>
              <a:gd name="T17" fmla="*/ 10 h 21"/>
              <a:gd name="T18" fmla="*/ 22 w 22"/>
              <a:gd name="T19" fmla="*/ 10 h 21"/>
              <a:gd name="T20" fmla="*/ 22 w 22"/>
              <a:gd name="T21" fmla="*/ 8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1"/>
              <a:gd name="T35" fmla="*/ 22 w 22"/>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1">
                <a:moveTo>
                  <a:pt x="22" y="8"/>
                </a:moveTo>
                <a:cubicBezTo>
                  <a:pt x="21" y="3"/>
                  <a:pt x="16" y="0"/>
                  <a:pt x="12" y="0"/>
                </a:cubicBezTo>
                <a:cubicBezTo>
                  <a:pt x="11" y="0"/>
                  <a:pt x="10" y="0"/>
                  <a:pt x="9" y="0"/>
                </a:cubicBezTo>
                <a:cubicBezTo>
                  <a:pt x="4" y="1"/>
                  <a:pt x="0" y="7"/>
                  <a:pt x="1" y="12"/>
                </a:cubicBezTo>
                <a:cubicBezTo>
                  <a:pt x="1" y="12"/>
                  <a:pt x="1" y="12"/>
                  <a:pt x="1" y="13"/>
                </a:cubicBezTo>
                <a:cubicBezTo>
                  <a:pt x="3" y="17"/>
                  <a:pt x="7" y="21"/>
                  <a:pt x="12" y="21"/>
                </a:cubicBezTo>
                <a:cubicBezTo>
                  <a:pt x="12" y="21"/>
                  <a:pt x="12" y="21"/>
                  <a:pt x="13" y="21"/>
                </a:cubicBezTo>
                <a:cubicBezTo>
                  <a:pt x="13" y="21"/>
                  <a:pt x="14" y="20"/>
                  <a:pt x="14" y="20"/>
                </a:cubicBezTo>
                <a:cubicBezTo>
                  <a:pt x="19" y="19"/>
                  <a:pt x="22" y="15"/>
                  <a:pt x="22" y="10"/>
                </a:cubicBezTo>
                <a:cubicBezTo>
                  <a:pt x="22" y="10"/>
                  <a:pt x="22" y="10"/>
                  <a:pt x="22" y="10"/>
                </a:cubicBezTo>
                <a:cubicBezTo>
                  <a:pt x="22" y="9"/>
                  <a:pt x="22" y="9"/>
                  <a:pt x="2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9" name="Freeform 46"/>
          <p:cNvSpPr>
            <a:spLocks/>
          </p:cNvSpPr>
          <p:nvPr/>
        </p:nvSpPr>
        <p:spPr bwMode="auto">
          <a:xfrm>
            <a:off x="4071938" y="3835400"/>
            <a:ext cx="98425" cy="100013"/>
          </a:xfrm>
          <a:custGeom>
            <a:avLst/>
            <a:gdLst>
              <a:gd name="T0" fmla="*/ 12 w 58"/>
              <a:gd name="T1" fmla="*/ 0 h 59"/>
              <a:gd name="T2" fmla="*/ 0 w 58"/>
              <a:gd name="T3" fmla="*/ 8 h 59"/>
              <a:gd name="T4" fmla="*/ 25 w 58"/>
              <a:gd name="T5" fmla="*/ 41 h 59"/>
              <a:gd name="T6" fmla="*/ 8 w 58"/>
              <a:gd name="T7" fmla="*/ 41 h 59"/>
              <a:gd name="T8" fmla="*/ 8 w 58"/>
              <a:gd name="T9" fmla="*/ 59 h 59"/>
              <a:gd name="T10" fmla="*/ 53 w 58"/>
              <a:gd name="T11" fmla="*/ 59 h 59"/>
              <a:gd name="T12" fmla="*/ 58 w 58"/>
              <a:gd name="T13" fmla="*/ 41 h 59"/>
              <a:gd name="T14" fmla="*/ 43 w 58"/>
              <a:gd name="T15" fmla="*/ 41 h 59"/>
              <a:gd name="T16" fmla="*/ 12 w 58"/>
              <a:gd name="T17" fmla="*/ 0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9"/>
              <a:gd name="T29" fmla="*/ 58 w 58"/>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9">
                <a:moveTo>
                  <a:pt x="12" y="0"/>
                </a:moveTo>
                <a:cubicBezTo>
                  <a:pt x="10" y="4"/>
                  <a:pt x="6" y="7"/>
                  <a:pt x="0" y="8"/>
                </a:cubicBezTo>
                <a:cubicBezTo>
                  <a:pt x="25" y="41"/>
                  <a:pt x="25" y="41"/>
                  <a:pt x="25" y="41"/>
                </a:cubicBezTo>
                <a:cubicBezTo>
                  <a:pt x="8" y="41"/>
                  <a:pt x="8" y="41"/>
                  <a:pt x="8" y="41"/>
                </a:cubicBezTo>
                <a:cubicBezTo>
                  <a:pt x="8" y="59"/>
                  <a:pt x="8" y="59"/>
                  <a:pt x="8" y="59"/>
                </a:cubicBezTo>
                <a:cubicBezTo>
                  <a:pt x="53" y="59"/>
                  <a:pt x="53" y="59"/>
                  <a:pt x="53" y="59"/>
                </a:cubicBezTo>
                <a:cubicBezTo>
                  <a:pt x="58" y="41"/>
                  <a:pt x="58" y="41"/>
                  <a:pt x="58" y="41"/>
                </a:cubicBezTo>
                <a:cubicBezTo>
                  <a:pt x="43" y="41"/>
                  <a:pt x="43" y="41"/>
                  <a:pt x="43"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0" name="Freeform 47"/>
          <p:cNvSpPr>
            <a:spLocks/>
          </p:cNvSpPr>
          <p:nvPr/>
        </p:nvSpPr>
        <p:spPr bwMode="auto">
          <a:xfrm>
            <a:off x="4052888" y="3806825"/>
            <a:ext cx="34925" cy="36513"/>
          </a:xfrm>
          <a:custGeom>
            <a:avLst/>
            <a:gdLst>
              <a:gd name="T0" fmla="*/ 0 w 21"/>
              <a:gd name="T1" fmla="*/ 8 h 21"/>
              <a:gd name="T2" fmla="*/ 0 w 21"/>
              <a:gd name="T3" fmla="*/ 10 h 21"/>
              <a:gd name="T4" fmla="*/ 0 w 21"/>
              <a:gd name="T5" fmla="*/ 10 h 21"/>
              <a:gd name="T6" fmla="*/ 8 w 21"/>
              <a:gd name="T7" fmla="*/ 20 h 21"/>
              <a:gd name="T8" fmla="*/ 9 w 21"/>
              <a:gd name="T9" fmla="*/ 21 h 21"/>
              <a:gd name="T10" fmla="*/ 10 w 21"/>
              <a:gd name="T11" fmla="*/ 21 h 21"/>
              <a:gd name="T12" fmla="*/ 20 w 21"/>
              <a:gd name="T13" fmla="*/ 13 h 21"/>
              <a:gd name="T14" fmla="*/ 20 w 21"/>
              <a:gd name="T15" fmla="*/ 12 h 21"/>
              <a:gd name="T16" fmla="*/ 12 w 21"/>
              <a:gd name="T17" fmla="*/ 0 h 21"/>
              <a:gd name="T18" fmla="*/ 10 w 21"/>
              <a:gd name="T19" fmla="*/ 0 h 21"/>
              <a:gd name="T20" fmla="*/ 0 w 21"/>
              <a:gd name="T21" fmla="*/ 8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1"/>
              <a:gd name="T35" fmla="*/ 21 w 21"/>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1">
                <a:moveTo>
                  <a:pt x="0" y="8"/>
                </a:moveTo>
                <a:cubicBezTo>
                  <a:pt x="0" y="9"/>
                  <a:pt x="0" y="9"/>
                  <a:pt x="0" y="10"/>
                </a:cubicBezTo>
                <a:cubicBezTo>
                  <a:pt x="0" y="10"/>
                  <a:pt x="0" y="10"/>
                  <a:pt x="0" y="10"/>
                </a:cubicBezTo>
                <a:cubicBezTo>
                  <a:pt x="0" y="15"/>
                  <a:pt x="3" y="19"/>
                  <a:pt x="8" y="20"/>
                </a:cubicBezTo>
                <a:cubicBezTo>
                  <a:pt x="8" y="20"/>
                  <a:pt x="9" y="21"/>
                  <a:pt x="9" y="21"/>
                </a:cubicBezTo>
                <a:cubicBezTo>
                  <a:pt x="9" y="21"/>
                  <a:pt x="10" y="21"/>
                  <a:pt x="10" y="21"/>
                </a:cubicBezTo>
                <a:cubicBezTo>
                  <a:pt x="15" y="21"/>
                  <a:pt x="19" y="17"/>
                  <a:pt x="20" y="13"/>
                </a:cubicBezTo>
                <a:cubicBezTo>
                  <a:pt x="20" y="12"/>
                  <a:pt x="20" y="12"/>
                  <a:pt x="20" y="12"/>
                </a:cubicBezTo>
                <a:cubicBezTo>
                  <a:pt x="21" y="7"/>
                  <a:pt x="18" y="1"/>
                  <a:pt x="12" y="0"/>
                </a:cubicBezTo>
                <a:cubicBezTo>
                  <a:pt x="12" y="0"/>
                  <a:pt x="11" y="0"/>
                  <a:pt x="10" y="0"/>
                </a:cubicBezTo>
                <a:cubicBezTo>
                  <a:pt x="5" y="0"/>
                  <a:pt x="1" y="3"/>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1" name="Oval 48"/>
          <p:cNvSpPr>
            <a:spLocks noChangeArrowheads="1"/>
          </p:cNvSpPr>
          <p:nvPr/>
        </p:nvSpPr>
        <p:spPr bwMode="auto">
          <a:xfrm>
            <a:off x="5130800" y="3854450"/>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2" name="Oval 49"/>
          <p:cNvSpPr>
            <a:spLocks noChangeArrowheads="1"/>
          </p:cNvSpPr>
          <p:nvPr/>
        </p:nvSpPr>
        <p:spPr bwMode="auto">
          <a:xfrm>
            <a:off x="5154613" y="3829050"/>
            <a:ext cx="20637"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3" name="Oval 50"/>
          <p:cNvSpPr>
            <a:spLocks noChangeArrowheads="1"/>
          </p:cNvSpPr>
          <p:nvPr/>
        </p:nvSpPr>
        <p:spPr bwMode="auto">
          <a:xfrm>
            <a:off x="5135563" y="3797300"/>
            <a:ext cx="14287" cy="111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4" name="Oval 51"/>
          <p:cNvSpPr>
            <a:spLocks noChangeArrowheads="1"/>
          </p:cNvSpPr>
          <p:nvPr/>
        </p:nvSpPr>
        <p:spPr bwMode="auto">
          <a:xfrm>
            <a:off x="5130800" y="3743325"/>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5" name="Freeform 52"/>
          <p:cNvSpPr>
            <a:spLocks noEditPoints="1"/>
          </p:cNvSpPr>
          <p:nvPr/>
        </p:nvSpPr>
        <p:spPr bwMode="auto">
          <a:xfrm>
            <a:off x="5097463" y="3632200"/>
            <a:ext cx="122237" cy="274638"/>
          </a:xfrm>
          <a:custGeom>
            <a:avLst/>
            <a:gdLst>
              <a:gd name="T0" fmla="*/ 39 w 72"/>
              <a:gd name="T1" fmla="*/ 8 h 162"/>
              <a:gd name="T2" fmla="*/ 37 w 72"/>
              <a:gd name="T3" fmla="*/ 14 h 162"/>
              <a:gd name="T4" fmla="*/ 37 w 72"/>
              <a:gd name="T5" fmla="*/ 24 h 162"/>
              <a:gd name="T6" fmla="*/ 34 w 72"/>
              <a:gd name="T7" fmla="*/ 24 h 162"/>
              <a:gd name="T8" fmla="*/ 34 w 72"/>
              <a:gd name="T9" fmla="*/ 53 h 162"/>
              <a:gd name="T10" fmla="*/ 37 w 72"/>
              <a:gd name="T11" fmla="*/ 53 h 162"/>
              <a:gd name="T12" fmla="*/ 37 w 72"/>
              <a:gd name="T13" fmla="*/ 74 h 162"/>
              <a:gd name="T14" fmla="*/ 37 w 72"/>
              <a:gd name="T15" fmla="*/ 84 h 162"/>
              <a:gd name="T16" fmla="*/ 44 w 72"/>
              <a:gd name="T17" fmla="*/ 91 h 162"/>
              <a:gd name="T18" fmla="*/ 45 w 72"/>
              <a:gd name="T19" fmla="*/ 91 h 162"/>
              <a:gd name="T20" fmla="*/ 50 w 72"/>
              <a:gd name="T21" fmla="*/ 84 h 162"/>
              <a:gd name="T22" fmla="*/ 50 w 72"/>
              <a:gd name="T23" fmla="*/ 53 h 162"/>
              <a:gd name="T24" fmla="*/ 54 w 72"/>
              <a:gd name="T25" fmla="*/ 53 h 162"/>
              <a:gd name="T26" fmla="*/ 54 w 72"/>
              <a:gd name="T27" fmla="*/ 53 h 162"/>
              <a:gd name="T28" fmla="*/ 54 w 72"/>
              <a:gd name="T29" fmla="*/ 147 h 162"/>
              <a:gd name="T30" fmla="*/ 34 w 72"/>
              <a:gd name="T31" fmla="*/ 147 h 162"/>
              <a:gd name="T32" fmla="*/ 34 w 72"/>
              <a:gd name="T33" fmla="*/ 162 h 162"/>
              <a:gd name="T34" fmla="*/ 68 w 72"/>
              <a:gd name="T35" fmla="*/ 162 h 162"/>
              <a:gd name="T36" fmla="*/ 68 w 72"/>
              <a:gd name="T37" fmla="*/ 24 h 162"/>
              <a:gd name="T38" fmla="*/ 50 w 72"/>
              <a:gd name="T39" fmla="*/ 24 h 162"/>
              <a:gd name="T40" fmla="*/ 50 w 72"/>
              <a:gd name="T41" fmla="*/ 17 h 162"/>
              <a:gd name="T42" fmla="*/ 67 w 72"/>
              <a:gd name="T43" fmla="*/ 13 h 162"/>
              <a:gd name="T44" fmla="*/ 71 w 72"/>
              <a:gd name="T45" fmla="*/ 6 h 162"/>
              <a:gd name="T46" fmla="*/ 64 w 72"/>
              <a:gd name="T47" fmla="*/ 1 h 162"/>
              <a:gd name="T48" fmla="*/ 43 w 72"/>
              <a:gd name="T49" fmla="*/ 6 h 162"/>
              <a:gd name="T50" fmla="*/ 39 w 72"/>
              <a:gd name="T51" fmla="*/ 8 h 162"/>
              <a:gd name="T52" fmla="*/ 34 w 72"/>
              <a:gd name="T53" fmla="*/ 24 h 162"/>
              <a:gd name="T54" fmla="*/ 0 w 72"/>
              <a:gd name="T55" fmla="*/ 24 h 162"/>
              <a:gd name="T56" fmla="*/ 0 w 72"/>
              <a:gd name="T57" fmla="*/ 162 h 162"/>
              <a:gd name="T58" fmla="*/ 34 w 72"/>
              <a:gd name="T59" fmla="*/ 162 h 162"/>
              <a:gd name="T60" fmla="*/ 34 w 72"/>
              <a:gd name="T61" fmla="*/ 147 h 162"/>
              <a:gd name="T62" fmla="*/ 14 w 72"/>
              <a:gd name="T63" fmla="*/ 147 h 162"/>
              <a:gd name="T64" fmla="*/ 14 w 72"/>
              <a:gd name="T65" fmla="*/ 53 h 162"/>
              <a:gd name="T66" fmla="*/ 34 w 72"/>
              <a:gd name="T67" fmla="*/ 53 h 162"/>
              <a:gd name="T68" fmla="*/ 34 w 72"/>
              <a:gd name="T69" fmla="*/ 24 h 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162"/>
              <a:gd name="T107" fmla="*/ 72 w 72"/>
              <a:gd name="T108" fmla="*/ 162 h 16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162">
                <a:moveTo>
                  <a:pt x="39" y="8"/>
                </a:moveTo>
                <a:cubicBezTo>
                  <a:pt x="37" y="10"/>
                  <a:pt x="37" y="12"/>
                  <a:pt x="37" y="14"/>
                </a:cubicBezTo>
                <a:cubicBezTo>
                  <a:pt x="37" y="14"/>
                  <a:pt x="37" y="18"/>
                  <a:pt x="37" y="24"/>
                </a:cubicBezTo>
                <a:cubicBezTo>
                  <a:pt x="34" y="24"/>
                  <a:pt x="34" y="24"/>
                  <a:pt x="34" y="24"/>
                </a:cubicBezTo>
                <a:cubicBezTo>
                  <a:pt x="34" y="53"/>
                  <a:pt x="34" y="53"/>
                  <a:pt x="34" y="53"/>
                </a:cubicBezTo>
                <a:cubicBezTo>
                  <a:pt x="37" y="53"/>
                  <a:pt x="37" y="53"/>
                  <a:pt x="37" y="53"/>
                </a:cubicBezTo>
                <a:cubicBezTo>
                  <a:pt x="37" y="64"/>
                  <a:pt x="37" y="73"/>
                  <a:pt x="37" y="74"/>
                </a:cubicBezTo>
                <a:cubicBezTo>
                  <a:pt x="37" y="76"/>
                  <a:pt x="37" y="84"/>
                  <a:pt x="37" y="84"/>
                </a:cubicBezTo>
                <a:cubicBezTo>
                  <a:pt x="37" y="88"/>
                  <a:pt x="40" y="91"/>
                  <a:pt x="44" y="91"/>
                </a:cubicBezTo>
                <a:cubicBezTo>
                  <a:pt x="44" y="91"/>
                  <a:pt x="45" y="91"/>
                  <a:pt x="45" y="91"/>
                </a:cubicBezTo>
                <a:cubicBezTo>
                  <a:pt x="48" y="90"/>
                  <a:pt x="50" y="87"/>
                  <a:pt x="50" y="84"/>
                </a:cubicBezTo>
                <a:cubicBezTo>
                  <a:pt x="50" y="53"/>
                  <a:pt x="50" y="53"/>
                  <a:pt x="50" y="53"/>
                </a:cubicBezTo>
                <a:cubicBezTo>
                  <a:pt x="54" y="53"/>
                  <a:pt x="54" y="53"/>
                  <a:pt x="54" y="53"/>
                </a:cubicBezTo>
                <a:cubicBezTo>
                  <a:pt x="54" y="53"/>
                  <a:pt x="54" y="53"/>
                  <a:pt x="54" y="53"/>
                </a:cubicBezTo>
                <a:cubicBezTo>
                  <a:pt x="54" y="147"/>
                  <a:pt x="54" y="147"/>
                  <a:pt x="54" y="147"/>
                </a:cubicBezTo>
                <a:cubicBezTo>
                  <a:pt x="34" y="147"/>
                  <a:pt x="34" y="147"/>
                  <a:pt x="34" y="147"/>
                </a:cubicBezTo>
                <a:cubicBezTo>
                  <a:pt x="34" y="162"/>
                  <a:pt x="34" y="162"/>
                  <a:pt x="34" y="162"/>
                </a:cubicBezTo>
                <a:cubicBezTo>
                  <a:pt x="68" y="162"/>
                  <a:pt x="68" y="162"/>
                  <a:pt x="68" y="162"/>
                </a:cubicBezTo>
                <a:cubicBezTo>
                  <a:pt x="68" y="24"/>
                  <a:pt x="68" y="24"/>
                  <a:pt x="68" y="24"/>
                </a:cubicBezTo>
                <a:cubicBezTo>
                  <a:pt x="50" y="24"/>
                  <a:pt x="50" y="24"/>
                  <a:pt x="50" y="24"/>
                </a:cubicBezTo>
                <a:cubicBezTo>
                  <a:pt x="50" y="17"/>
                  <a:pt x="50" y="17"/>
                  <a:pt x="50" y="17"/>
                </a:cubicBezTo>
                <a:cubicBezTo>
                  <a:pt x="67" y="13"/>
                  <a:pt x="67" y="13"/>
                  <a:pt x="67" y="13"/>
                </a:cubicBezTo>
                <a:cubicBezTo>
                  <a:pt x="70" y="13"/>
                  <a:pt x="72" y="9"/>
                  <a:pt x="71" y="6"/>
                </a:cubicBezTo>
                <a:cubicBezTo>
                  <a:pt x="71" y="2"/>
                  <a:pt x="67" y="0"/>
                  <a:pt x="64" y="1"/>
                </a:cubicBezTo>
                <a:cubicBezTo>
                  <a:pt x="62" y="1"/>
                  <a:pt x="46" y="5"/>
                  <a:pt x="43" y="6"/>
                </a:cubicBezTo>
                <a:cubicBezTo>
                  <a:pt x="42" y="6"/>
                  <a:pt x="40" y="7"/>
                  <a:pt x="39" y="8"/>
                </a:cubicBezTo>
                <a:close/>
                <a:moveTo>
                  <a:pt x="34" y="24"/>
                </a:moveTo>
                <a:cubicBezTo>
                  <a:pt x="0" y="24"/>
                  <a:pt x="0" y="24"/>
                  <a:pt x="0" y="24"/>
                </a:cubicBezTo>
                <a:cubicBezTo>
                  <a:pt x="0" y="162"/>
                  <a:pt x="0" y="162"/>
                  <a:pt x="0" y="162"/>
                </a:cubicBezTo>
                <a:cubicBezTo>
                  <a:pt x="34" y="162"/>
                  <a:pt x="34" y="162"/>
                  <a:pt x="34" y="162"/>
                </a:cubicBezTo>
                <a:cubicBezTo>
                  <a:pt x="34" y="147"/>
                  <a:pt x="34" y="147"/>
                  <a:pt x="34" y="147"/>
                </a:cubicBezTo>
                <a:cubicBezTo>
                  <a:pt x="14" y="147"/>
                  <a:pt x="14" y="147"/>
                  <a:pt x="14" y="147"/>
                </a:cubicBezTo>
                <a:cubicBezTo>
                  <a:pt x="14" y="53"/>
                  <a:pt x="14" y="53"/>
                  <a:pt x="14" y="53"/>
                </a:cubicBezTo>
                <a:cubicBezTo>
                  <a:pt x="34" y="53"/>
                  <a:pt x="34" y="53"/>
                  <a:pt x="34" y="53"/>
                </a:cubicBezTo>
                <a:lnTo>
                  <a:pt x="3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6" name="Freeform 53"/>
          <p:cNvSpPr>
            <a:spLocks noEditPoints="1"/>
          </p:cNvSpPr>
          <p:nvPr/>
        </p:nvSpPr>
        <p:spPr bwMode="auto">
          <a:xfrm>
            <a:off x="4116388" y="3043238"/>
            <a:ext cx="107950" cy="242887"/>
          </a:xfrm>
          <a:custGeom>
            <a:avLst/>
            <a:gdLst>
              <a:gd name="T0" fmla="*/ 32 w 64"/>
              <a:gd name="T1" fmla="*/ 124 h 143"/>
              <a:gd name="T2" fmla="*/ 32 w 64"/>
              <a:gd name="T3" fmla="*/ 124 h 143"/>
              <a:gd name="T4" fmla="*/ 63 w 64"/>
              <a:gd name="T5" fmla="*/ 139 h 143"/>
              <a:gd name="T6" fmla="*/ 64 w 64"/>
              <a:gd name="T7" fmla="*/ 139 h 143"/>
              <a:gd name="T8" fmla="*/ 64 w 64"/>
              <a:gd name="T9" fmla="*/ 38 h 143"/>
              <a:gd name="T10" fmla="*/ 62 w 64"/>
              <a:gd name="T11" fmla="*/ 23 h 143"/>
              <a:gd name="T12" fmla="*/ 54 w 64"/>
              <a:gd name="T13" fmla="*/ 13 h 143"/>
              <a:gd name="T14" fmla="*/ 54 w 64"/>
              <a:gd name="T15" fmla="*/ 4 h 143"/>
              <a:gd name="T16" fmla="*/ 54 w 64"/>
              <a:gd name="T17" fmla="*/ 0 h 143"/>
              <a:gd name="T18" fmla="*/ 50 w 64"/>
              <a:gd name="T19" fmla="*/ 0 h 143"/>
              <a:gd name="T20" fmla="*/ 32 w 64"/>
              <a:gd name="T21" fmla="*/ 0 h 143"/>
              <a:gd name="T22" fmla="*/ 32 w 64"/>
              <a:gd name="T23" fmla="*/ 4 h 143"/>
              <a:gd name="T24" fmla="*/ 50 w 64"/>
              <a:gd name="T25" fmla="*/ 4 h 143"/>
              <a:gd name="T26" fmla="*/ 50 w 64"/>
              <a:gd name="T27" fmla="*/ 11 h 143"/>
              <a:gd name="T28" fmla="*/ 50 w 64"/>
              <a:gd name="T29" fmla="*/ 60 h 143"/>
              <a:gd name="T30" fmla="*/ 32 w 64"/>
              <a:gd name="T31" fmla="*/ 42 h 143"/>
              <a:gd name="T32" fmla="*/ 32 w 64"/>
              <a:gd name="T33" fmla="*/ 42 h 143"/>
              <a:gd name="T34" fmla="*/ 32 w 64"/>
              <a:gd name="T35" fmla="*/ 124 h 143"/>
              <a:gd name="T36" fmla="*/ 1 w 64"/>
              <a:gd name="T37" fmla="*/ 139 h 143"/>
              <a:gd name="T38" fmla="*/ 32 w 64"/>
              <a:gd name="T39" fmla="*/ 124 h 143"/>
              <a:gd name="T40" fmla="*/ 32 w 64"/>
              <a:gd name="T41" fmla="*/ 42 h 143"/>
              <a:gd name="T42" fmla="*/ 14 w 64"/>
              <a:gd name="T43" fmla="*/ 60 h 143"/>
              <a:gd name="T44" fmla="*/ 14 w 64"/>
              <a:gd name="T45" fmla="*/ 11 h 143"/>
              <a:gd name="T46" fmla="*/ 14 w 64"/>
              <a:gd name="T47" fmla="*/ 11 h 143"/>
              <a:gd name="T48" fmla="*/ 14 w 64"/>
              <a:gd name="T49" fmla="*/ 11 h 143"/>
              <a:gd name="T50" fmla="*/ 14 w 64"/>
              <a:gd name="T51" fmla="*/ 4 h 143"/>
              <a:gd name="T52" fmla="*/ 32 w 64"/>
              <a:gd name="T53" fmla="*/ 4 h 143"/>
              <a:gd name="T54" fmla="*/ 32 w 64"/>
              <a:gd name="T55" fmla="*/ 0 h 143"/>
              <a:gd name="T56" fmla="*/ 14 w 64"/>
              <a:gd name="T57" fmla="*/ 0 h 143"/>
              <a:gd name="T58" fmla="*/ 10 w 64"/>
              <a:gd name="T59" fmla="*/ 0 h 143"/>
              <a:gd name="T60" fmla="*/ 10 w 64"/>
              <a:gd name="T61" fmla="*/ 4 h 143"/>
              <a:gd name="T62" fmla="*/ 10 w 64"/>
              <a:gd name="T63" fmla="*/ 13 h 143"/>
              <a:gd name="T64" fmla="*/ 1 w 64"/>
              <a:gd name="T65" fmla="*/ 23 h 143"/>
              <a:gd name="T66" fmla="*/ 0 w 64"/>
              <a:gd name="T67" fmla="*/ 38 h 143"/>
              <a:gd name="T68" fmla="*/ 0 w 64"/>
              <a:gd name="T69" fmla="*/ 139 h 143"/>
              <a:gd name="T70" fmla="*/ 1 w 64"/>
              <a:gd name="T71" fmla="*/ 139 h 1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
              <a:gd name="T109" fmla="*/ 0 h 143"/>
              <a:gd name="T110" fmla="*/ 64 w 64"/>
              <a:gd name="T111" fmla="*/ 143 h 14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 h="143">
                <a:moveTo>
                  <a:pt x="32" y="124"/>
                </a:moveTo>
                <a:cubicBezTo>
                  <a:pt x="32" y="124"/>
                  <a:pt x="32" y="124"/>
                  <a:pt x="32" y="124"/>
                </a:cubicBezTo>
                <a:cubicBezTo>
                  <a:pt x="47" y="124"/>
                  <a:pt x="59" y="128"/>
                  <a:pt x="63" y="139"/>
                </a:cubicBezTo>
                <a:cubicBezTo>
                  <a:pt x="64" y="143"/>
                  <a:pt x="64" y="143"/>
                  <a:pt x="64" y="139"/>
                </a:cubicBezTo>
                <a:cubicBezTo>
                  <a:pt x="64" y="118"/>
                  <a:pt x="64" y="59"/>
                  <a:pt x="64" y="38"/>
                </a:cubicBezTo>
                <a:cubicBezTo>
                  <a:pt x="64" y="34"/>
                  <a:pt x="64" y="27"/>
                  <a:pt x="62" y="23"/>
                </a:cubicBezTo>
                <a:cubicBezTo>
                  <a:pt x="61" y="18"/>
                  <a:pt x="58" y="15"/>
                  <a:pt x="54" y="13"/>
                </a:cubicBezTo>
                <a:cubicBezTo>
                  <a:pt x="54" y="4"/>
                  <a:pt x="54" y="4"/>
                  <a:pt x="54" y="4"/>
                </a:cubicBezTo>
                <a:cubicBezTo>
                  <a:pt x="54" y="0"/>
                  <a:pt x="54" y="0"/>
                  <a:pt x="54" y="0"/>
                </a:cubicBezTo>
                <a:cubicBezTo>
                  <a:pt x="50" y="0"/>
                  <a:pt x="50" y="0"/>
                  <a:pt x="50" y="0"/>
                </a:cubicBezTo>
                <a:cubicBezTo>
                  <a:pt x="32" y="0"/>
                  <a:pt x="32" y="0"/>
                  <a:pt x="32" y="0"/>
                </a:cubicBezTo>
                <a:cubicBezTo>
                  <a:pt x="32" y="4"/>
                  <a:pt x="32" y="4"/>
                  <a:pt x="32" y="4"/>
                </a:cubicBezTo>
                <a:cubicBezTo>
                  <a:pt x="50" y="4"/>
                  <a:pt x="50" y="4"/>
                  <a:pt x="50" y="4"/>
                </a:cubicBezTo>
                <a:cubicBezTo>
                  <a:pt x="50" y="11"/>
                  <a:pt x="50" y="11"/>
                  <a:pt x="50" y="11"/>
                </a:cubicBezTo>
                <a:cubicBezTo>
                  <a:pt x="50" y="60"/>
                  <a:pt x="50" y="60"/>
                  <a:pt x="50" y="60"/>
                </a:cubicBezTo>
                <a:cubicBezTo>
                  <a:pt x="32" y="42"/>
                  <a:pt x="32" y="42"/>
                  <a:pt x="32" y="42"/>
                </a:cubicBezTo>
                <a:cubicBezTo>
                  <a:pt x="32" y="42"/>
                  <a:pt x="32" y="42"/>
                  <a:pt x="32" y="42"/>
                </a:cubicBezTo>
                <a:lnTo>
                  <a:pt x="32" y="124"/>
                </a:lnTo>
                <a:close/>
                <a:moveTo>
                  <a:pt x="1" y="139"/>
                </a:moveTo>
                <a:cubicBezTo>
                  <a:pt x="5" y="128"/>
                  <a:pt x="17" y="124"/>
                  <a:pt x="32" y="124"/>
                </a:cubicBezTo>
                <a:cubicBezTo>
                  <a:pt x="32" y="42"/>
                  <a:pt x="32" y="42"/>
                  <a:pt x="32" y="42"/>
                </a:cubicBezTo>
                <a:cubicBezTo>
                  <a:pt x="14" y="60"/>
                  <a:pt x="14" y="60"/>
                  <a:pt x="14" y="60"/>
                </a:cubicBezTo>
                <a:cubicBezTo>
                  <a:pt x="14" y="11"/>
                  <a:pt x="14" y="11"/>
                  <a:pt x="14" y="11"/>
                </a:cubicBezTo>
                <a:cubicBezTo>
                  <a:pt x="14" y="11"/>
                  <a:pt x="14" y="11"/>
                  <a:pt x="14" y="11"/>
                </a:cubicBezTo>
                <a:cubicBezTo>
                  <a:pt x="14" y="11"/>
                  <a:pt x="14" y="11"/>
                  <a:pt x="14" y="11"/>
                </a:cubicBezTo>
                <a:cubicBezTo>
                  <a:pt x="14" y="4"/>
                  <a:pt x="14" y="4"/>
                  <a:pt x="14" y="4"/>
                </a:cubicBezTo>
                <a:cubicBezTo>
                  <a:pt x="32" y="4"/>
                  <a:pt x="32" y="4"/>
                  <a:pt x="32" y="4"/>
                </a:cubicBezTo>
                <a:cubicBezTo>
                  <a:pt x="32" y="0"/>
                  <a:pt x="32" y="0"/>
                  <a:pt x="32" y="0"/>
                </a:cubicBezTo>
                <a:cubicBezTo>
                  <a:pt x="14" y="0"/>
                  <a:pt x="14" y="0"/>
                  <a:pt x="14" y="0"/>
                </a:cubicBezTo>
                <a:cubicBezTo>
                  <a:pt x="10" y="0"/>
                  <a:pt x="10" y="0"/>
                  <a:pt x="10" y="0"/>
                </a:cubicBezTo>
                <a:cubicBezTo>
                  <a:pt x="10" y="4"/>
                  <a:pt x="10" y="4"/>
                  <a:pt x="10" y="4"/>
                </a:cubicBezTo>
                <a:cubicBezTo>
                  <a:pt x="10" y="13"/>
                  <a:pt x="10" y="13"/>
                  <a:pt x="10" y="13"/>
                </a:cubicBezTo>
                <a:cubicBezTo>
                  <a:pt x="6" y="15"/>
                  <a:pt x="3" y="18"/>
                  <a:pt x="1" y="23"/>
                </a:cubicBezTo>
                <a:cubicBezTo>
                  <a:pt x="0" y="27"/>
                  <a:pt x="0" y="34"/>
                  <a:pt x="0" y="38"/>
                </a:cubicBezTo>
                <a:cubicBezTo>
                  <a:pt x="0" y="59"/>
                  <a:pt x="0" y="118"/>
                  <a:pt x="0" y="139"/>
                </a:cubicBezTo>
                <a:cubicBezTo>
                  <a:pt x="0" y="143"/>
                  <a:pt x="0" y="143"/>
                  <a:pt x="1" y="1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7" name="Freeform 54"/>
          <p:cNvSpPr>
            <a:spLocks/>
          </p:cNvSpPr>
          <p:nvPr/>
        </p:nvSpPr>
        <p:spPr bwMode="auto">
          <a:xfrm>
            <a:off x="4232275" y="3059113"/>
            <a:ext cx="107950" cy="227012"/>
          </a:xfrm>
          <a:custGeom>
            <a:avLst/>
            <a:gdLst>
              <a:gd name="T0" fmla="*/ 1 w 64"/>
              <a:gd name="T1" fmla="*/ 130 h 134"/>
              <a:gd name="T2" fmla="*/ 32 w 64"/>
              <a:gd name="T3" fmla="*/ 115 h 134"/>
              <a:gd name="T4" fmla="*/ 63 w 64"/>
              <a:gd name="T5" fmla="*/ 130 h 134"/>
              <a:gd name="T6" fmla="*/ 64 w 64"/>
              <a:gd name="T7" fmla="*/ 130 h 134"/>
              <a:gd name="T8" fmla="*/ 64 w 64"/>
              <a:gd name="T9" fmla="*/ 29 h 134"/>
              <a:gd name="T10" fmla="*/ 63 w 64"/>
              <a:gd name="T11" fmla="*/ 14 h 134"/>
              <a:gd name="T12" fmla="*/ 32 w 64"/>
              <a:gd name="T13" fmla="*/ 0 h 134"/>
              <a:gd name="T14" fmla="*/ 1 w 64"/>
              <a:gd name="T15" fmla="*/ 14 h 134"/>
              <a:gd name="T16" fmla="*/ 0 w 64"/>
              <a:gd name="T17" fmla="*/ 29 h 134"/>
              <a:gd name="T18" fmla="*/ 0 w 64"/>
              <a:gd name="T19" fmla="*/ 130 h 134"/>
              <a:gd name="T20" fmla="*/ 1 w 64"/>
              <a:gd name="T21" fmla="*/ 130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34"/>
              <a:gd name="T35" fmla="*/ 64 w 64"/>
              <a:gd name="T36" fmla="*/ 134 h 1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34">
                <a:moveTo>
                  <a:pt x="1" y="130"/>
                </a:moveTo>
                <a:cubicBezTo>
                  <a:pt x="5" y="119"/>
                  <a:pt x="17" y="115"/>
                  <a:pt x="32" y="115"/>
                </a:cubicBezTo>
                <a:cubicBezTo>
                  <a:pt x="47" y="115"/>
                  <a:pt x="59" y="119"/>
                  <a:pt x="63" y="130"/>
                </a:cubicBezTo>
                <a:cubicBezTo>
                  <a:pt x="64" y="134"/>
                  <a:pt x="64" y="134"/>
                  <a:pt x="64" y="130"/>
                </a:cubicBezTo>
                <a:cubicBezTo>
                  <a:pt x="64" y="109"/>
                  <a:pt x="64" y="50"/>
                  <a:pt x="64" y="29"/>
                </a:cubicBezTo>
                <a:cubicBezTo>
                  <a:pt x="64" y="25"/>
                  <a:pt x="64" y="18"/>
                  <a:pt x="63" y="14"/>
                </a:cubicBezTo>
                <a:cubicBezTo>
                  <a:pt x="59" y="3"/>
                  <a:pt x="46" y="0"/>
                  <a:pt x="32" y="0"/>
                </a:cubicBezTo>
                <a:cubicBezTo>
                  <a:pt x="17" y="0"/>
                  <a:pt x="5" y="3"/>
                  <a:pt x="1" y="14"/>
                </a:cubicBezTo>
                <a:cubicBezTo>
                  <a:pt x="0" y="18"/>
                  <a:pt x="0" y="25"/>
                  <a:pt x="0" y="29"/>
                </a:cubicBezTo>
                <a:cubicBezTo>
                  <a:pt x="0" y="50"/>
                  <a:pt x="0" y="109"/>
                  <a:pt x="0" y="130"/>
                </a:cubicBezTo>
                <a:cubicBezTo>
                  <a:pt x="0" y="134"/>
                  <a:pt x="0" y="134"/>
                  <a:pt x="1"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8" name="Freeform 55"/>
          <p:cNvSpPr>
            <a:spLocks/>
          </p:cNvSpPr>
          <p:nvPr/>
        </p:nvSpPr>
        <p:spPr bwMode="auto">
          <a:xfrm>
            <a:off x="5041900" y="3160713"/>
            <a:ext cx="254000" cy="209550"/>
          </a:xfrm>
          <a:custGeom>
            <a:avLst/>
            <a:gdLst>
              <a:gd name="T0" fmla="*/ 131 w 160"/>
              <a:gd name="T1" fmla="*/ 0 h 132"/>
              <a:gd name="T2" fmla="*/ 56 w 160"/>
              <a:gd name="T3" fmla="*/ 75 h 132"/>
              <a:gd name="T4" fmla="*/ 28 w 160"/>
              <a:gd name="T5" fmla="*/ 46 h 132"/>
              <a:gd name="T6" fmla="*/ 0 w 160"/>
              <a:gd name="T7" fmla="*/ 76 h 132"/>
              <a:gd name="T8" fmla="*/ 27 w 160"/>
              <a:gd name="T9" fmla="*/ 103 h 132"/>
              <a:gd name="T10" fmla="*/ 56 w 160"/>
              <a:gd name="T11" fmla="*/ 132 h 132"/>
              <a:gd name="T12" fmla="*/ 86 w 160"/>
              <a:gd name="T13" fmla="*/ 103 h 132"/>
              <a:gd name="T14" fmla="*/ 160 w 160"/>
              <a:gd name="T15" fmla="*/ 29 h 132"/>
              <a:gd name="T16" fmla="*/ 131 w 160"/>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0"/>
              <a:gd name="T28" fmla="*/ 0 h 132"/>
              <a:gd name="T29" fmla="*/ 160 w 160"/>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0" h="132">
                <a:moveTo>
                  <a:pt x="131" y="0"/>
                </a:moveTo>
                <a:lnTo>
                  <a:pt x="56" y="75"/>
                </a:lnTo>
                <a:lnTo>
                  <a:pt x="28" y="46"/>
                </a:lnTo>
                <a:lnTo>
                  <a:pt x="0" y="76"/>
                </a:lnTo>
                <a:lnTo>
                  <a:pt x="27" y="103"/>
                </a:lnTo>
                <a:lnTo>
                  <a:pt x="56" y="132"/>
                </a:lnTo>
                <a:lnTo>
                  <a:pt x="86" y="103"/>
                </a:lnTo>
                <a:lnTo>
                  <a:pt x="160" y="29"/>
                </a:lnTo>
                <a:lnTo>
                  <a:pt x="1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9" name="Freeform 56"/>
          <p:cNvSpPr>
            <a:spLocks/>
          </p:cNvSpPr>
          <p:nvPr/>
        </p:nvSpPr>
        <p:spPr bwMode="auto">
          <a:xfrm>
            <a:off x="4144963" y="2917825"/>
            <a:ext cx="239712" cy="58738"/>
          </a:xfrm>
          <a:custGeom>
            <a:avLst/>
            <a:gdLst>
              <a:gd name="T0" fmla="*/ 151 w 151"/>
              <a:gd name="T1" fmla="*/ 0 h 37"/>
              <a:gd name="T2" fmla="*/ 137 w 151"/>
              <a:gd name="T3" fmla="*/ 0 h 37"/>
              <a:gd name="T4" fmla="*/ 137 w 151"/>
              <a:gd name="T5" fmla="*/ 23 h 37"/>
              <a:gd name="T6" fmla="*/ 14 w 151"/>
              <a:gd name="T7" fmla="*/ 23 h 37"/>
              <a:gd name="T8" fmla="*/ 14 w 151"/>
              <a:gd name="T9" fmla="*/ 1 h 37"/>
              <a:gd name="T10" fmla="*/ 0 w 151"/>
              <a:gd name="T11" fmla="*/ 1 h 37"/>
              <a:gd name="T12" fmla="*/ 0 w 151"/>
              <a:gd name="T13" fmla="*/ 37 h 37"/>
              <a:gd name="T14" fmla="*/ 151 w 151"/>
              <a:gd name="T15" fmla="*/ 37 h 37"/>
              <a:gd name="T16" fmla="*/ 151 w 151"/>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1"/>
              <a:gd name="T28" fmla="*/ 0 h 37"/>
              <a:gd name="T29" fmla="*/ 151 w 15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1" h="37">
                <a:moveTo>
                  <a:pt x="151" y="0"/>
                </a:moveTo>
                <a:lnTo>
                  <a:pt x="137" y="0"/>
                </a:lnTo>
                <a:lnTo>
                  <a:pt x="137" y="23"/>
                </a:lnTo>
                <a:lnTo>
                  <a:pt x="14" y="23"/>
                </a:lnTo>
                <a:lnTo>
                  <a:pt x="14" y="1"/>
                </a:lnTo>
                <a:lnTo>
                  <a:pt x="0" y="1"/>
                </a:lnTo>
                <a:lnTo>
                  <a:pt x="0" y="37"/>
                </a:lnTo>
                <a:lnTo>
                  <a:pt x="151" y="37"/>
                </a:lnTo>
                <a:lnTo>
                  <a:pt x="15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00" name="Freeform 57"/>
          <p:cNvSpPr>
            <a:spLocks/>
          </p:cNvSpPr>
          <p:nvPr/>
        </p:nvSpPr>
        <p:spPr bwMode="auto">
          <a:xfrm>
            <a:off x="4179888" y="2749550"/>
            <a:ext cx="176212" cy="187325"/>
          </a:xfrm>
          <a:custGeom>
            <a:avLst/>
            <a:gdLst>
              <a:gd name="T0" fmla="*/ 19 w 111"/>
              <a:gd name="T1" fmla="*/ 50 h 118"/>
              <a:gd name="T2" fmla="*/ 0 w 111"/>
              <a:gd name="T3" fmla="*/ 50 h 118"/>
              <a:gd name="T4" fmla="*/ 55 w 111"/>
              <a:gd name="T5" fmla="*/ 118 h 118"/>
              <a:gd name="T6" fmla="*/ 111 w 111"/>
              <a:gd name="T7" fmla="*/ 50 h 118"/>
              <a:gd name="T8" fmla="*/ 91 w 111"/>
              <a:gd name="T9" fmla="*/ 50 h 118"/>
              <a:gd name="T10" fmla="*/ 91 w 111"/>
              <a:gd name="T11" fmla="*/ 0 h 118"/>
              <a:gd name="T12" fmla="*/ 19 w 111"/>
              <a:gd name="T13" fmla="*/ 0 h 118"/>
              <a:gd name="T14" fmla="*/ 19 w 111"/>
              <a:gd name="T15" fmla="*/ 50 h 118"/>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18"/>
              <a:gd name="T26" fmla="*/ 111 w 111"/>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18">
                <a:moveTo>
                  <a:pt x="19" y="50"/>
                </a:moveTo>
                <a:lnTo>
                  <a:pt x="0" y="50"/>
                </a:lnTo>
                <a:lnTo>
                  <a:pt x="55" y="118"/>
                </a:lnTo>
                <a:lnTo>
                  <a:pt x="111" y="50"/>
                </a:lnTo>
                <a:lnTo>
                  <a:pt x="91" y="50"/>
                </a:lnTo>
                <a:lnTo>
                  <a:pt x="91" y="0"/>
                </a:lnTo>
                <a:lnTo>
                  <a:pt x="19" y="0"/>
                </a:lnTo>
                <a:lnTo>
                  <a:pt x="19"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01" name="Rectangle 58"/>
          <p:cNvSpPr>
            <a:spLocks noChangeArrowheads="1"/>
          </p:cNvSpPr>
          <p:nvPr/>
        </p:nvSpPr>
        <p:spPr bwMode="auto">
          <a:xfrm>
            <a:off x="4660900" y="3232150"/>
            <a:ext cx="34925" cy="233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2" name="Rectangle 59"/>
          <p:cNvSpPr>
            <a:spLocks noChangeArrowheads="1"/>
          </p:cNvSpPr>
          <p:nvPr/>
        </p:nvSpPr>
        <p:spPr bwMode="auto">
          <a:xfrm>
            <a:off x="4610100" y="3359150"/>
            <a:ext cx="33338" cy="106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3" name="Rectangle 60"/>
          <p:cNvSpPr>
            <a:spLocks noChangeArrowheads="1"/>
          </p:cNvSpPr>
          <p:nvPr/>
        </p:nvSpPr>
        <p:spPr bwMode="auto">
          <a:xfrm>
            <a:off x="4557713" y="3267075"/>
            <a:ext cx="34925" cy="198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4" name="Rectangle 61"/>
          <p:cNvSpPr>
            <a:spLocks noChangeArrowheads="1"/>
          </p:cNvSpPr>
          <p:nvPr/>
        </p:nvSpPr>
        <p:spPr bwMode="auto">
          <a:xfrm>
            <a:off x="4506913" y="3328988"/>
            <a:ext cx="34925" cy="136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5" name="Rectangle 62"/>
          <p:cNvSpPr>
            <a:spLocks noChangeArrowheads="1"/>
          </p:cNvSpPr>
          <p:nvPr/>
        </p:nvSpPr>
        <p:spPr bwMode="auto">
          <a:xfrm>
            <a:off x="4456113" y="3306763"/>
            <a:ext cx="34925" cy="158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6" name="Rectangle 63"/>
          <p:cNvSpPr>
            <a:spLocks noChangeArrowheads="1"/>
          </p:cNvSpPr>
          <p:nvPr/>
        </p:nvSpPr>
        <p:spPr bwMode="auto">
          <a:xfrm>
            <a:off x="4660900" y="32051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7" name="Rectangle 64"/>
          <p:cNvSpPr>
            <a:spLocks noChangeArrowheads="1"/>
          </p:cNvSpPr>
          <p:nvPr/>
        </p:nvSpPr>
        <p:spPr bwMode="auto">
          <a:xfrm>
            <a:off x="4557713" y="3240088"/>
            <a:ext cx="34925"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8" name="Rectangle 65"/>
          <p:cNvSpPr>
            <a:spLocks noChangeArrowheads="1"/>
          </p:cNvSpPr>
          <p:nvPr/>
        </p:nvSpPr>
        <p:spPr bwMode="auto">
          <a:xfrm>
            <a:off x="4506913" y="3303588"/>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9" name="Rectangle 66"/>
          <p:cNvSpPr>
            <a:spLocks noChangeArrowheads="1"/>
          </p:cNvSpPr>
          <p:nvPr/>
        </p:nvSpPr>
        <p:spPr bwMode="auto">
          <a:xfrm>
            <a:off x="4456113" y="32813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10" name="Rectangle 67"/>
          <p:cNvSpPr>
            <a:spLocks noChangeArrowheads="1"/>
          </p:cNvSpPr>
          <p:nvPr/>
        </p:nvSpPr>
        <p:spPr bwMode="auto">
          <a:xfrm>
            <a:off x="4610100" y="3333750"/>
            <a:ext cx="33338"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11" name="Freeform 68"/>
          <p:cNvSpPr>
            <a:spLocks noEditPoints="1"/>
          </p:cNvSpPr>
          <p:nvPr/>
        </p:nvSpPr>
        <p:spPr bwMode="auto">
          <a:xfrm>
            <a:off x="3806825" y="3305175"/>
            <a:ext cx="136525" cy="82550"/>
          </a:xfrm>
          <a:custGeom>
            <a:avLst/>
            <a:gdLst>
              <a:gd name="T0" fmla="*/ 86 w 86"/>
              <a:gd name="T1" fmla="*/ 9 h 52"/>
              <a:gd name="T2" fmla="*/ 86 w 86"/>
              <a:gd name="T3" fmla="*/ 0 h 52"/>
              <a:gd name="T4" fmla="*/ 43 w 86"/>
              <a:gd name="T5" fmla="*/ 0 h 52"/>
              <a:gd name="T6" fmla="*/ 43 w 86"/>
              <a:gd name="T7" fmla="*/ 8 h 52"/>
              <a:gd name="T8" fmla="*/ 62 w 86"/>
              <a:gd name="T9" fmla="*/ 8 h 52"/>
              <a:gd name="T10" fmla="*/ 62 w 86"/>
              <a:gd name="T11" fmla="*/ 12 h 52"/>
              <a:gd name="T12" fmla="*/ 43 w 86"/>
              <a:gd name="T13" fmla="*/ 12 h 52"/>
              <a:gd name="T14" fmla="*/ 43 w 86"/>
              <a:gd name="T15" fmla="*/ 19 h 52"/>
              <a:gd name="T16" fmla="*/ 62 w 86"/>
              <a:gd name="T17" fmla="*/ 19 h 52"/>
              <a:gd name="T18" fmla="*/ 62 w 86"/>
              <a:gd name="T19" fmla="*/ 23 h 52"/>
              <a:gd name="T20" fmla="*/ 43 w 86"/>
              <a:gd name="T21" fmla="*/ 23 h 52"/>
              <a:gd name="T22" fmla="*/ 43 w 86"/>
              <a:gd name="T23" fmla="*/ 52 h 52"/>
              <a:gd name="T24" fmla="*/ 86 w 86"/>
              <a:gd name="T25" fmla="*/ 9 h 52"/>
              <a:gd name="T26" fmla="*/ 43 w 86"/>
              <a:gd name="T27" fmla="*/ 0 h 52"/>
              <a:gd name="T28" fmla="*/ 0 w 86"/>
              <a:gd name="T29" fmla="*/ 0 h 52"/>
              <a:gd name="T30" fmla="*/ 0 w 86"/>
              <a:gd name="T31" fmla="*/ 9 h 52"/>
              <a:gd name="T32" fmla="*/ 43 w 86"/>
              <a:gd name="T33" fmla="*/ 52 h 52"/>
              <a:gd name="T34" fmla="*/ 43 w 86"/>
              <a:gd name="T35" fmla="*/ 23 h 52"/>
              <a:gd name="T36" fmla="*/ 23 w 86"/>
              <a:gd name="T37" fmla="*/ 23 h 52"/>
              <a:gd name="T38" fmla="*/ 23 w 86"/>
              <a:gd name="T39" fmla="*/ 19 h 52"/>
              <a:gd name="T40" fmla="*/ 43 w 86"/>
              <a:gd name="T41" fmla="*/ 19 h 52"/>
              <a:gd name="T42" fmla="*/ 43 w 86"/>
              <a:gd name="T43" fmla="*/ 12 h 52"/>
              <a:gd name="T44" fmla="*/ 23 w 86"/>
              <a:gd name="T45" fmla="*/ 12 h 52"/>
              <a:gd name="T46" fmla="*/ 23 w 86"/>
              <a:gd name="T47" fmla="*/ 8 h 52"/>
              <a:gd name="T48" fmla="*/ 43 w 86"/>
              <a:gd name="T49" fmla="*/ 8 h 52"/>
              <a:gd name="T50" fmla="*/ 43 w 86"/>
              <a:gd name="T51" fmla="*/ 0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52"/>
              <a:gd name="T80" fmla="*/ 86 w 86"/>
              <a:gd name="T81" fmla="*/ 52 h 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52">
                <a:moveTo>
                  <a:pt x="86" y="9"/>
                </a:moveTo>
                <a:lnTo>
                  <a:pt x="86" y="0"/>
                </a:lnTo>
                <a:lnTo>
                  <a:pt x="43" y="0"/>
                </a:lnTo>
                <a:lnTo>
                  <a:pt x="43" y="8"/>
                </a:lnTo>
                <a:lnTo>
                  <a:pt x="62" y="8"/>
                </a:lnTo>
                <a:lnTo>
                  <a:pt x="62" y="12"/>
                </a:lnTo>
                <a:lnTo>
                  <a:pt x="43" y="12"/>
                </a:lnTo>
                <a:lnTo>
                  <a:pt x="43" y="19"/>
                </a:lnTo>
                <a:lnTo>
                  <a:pt x="62" y="19"/>
                </a:lnTo>
                <a:lnTo>
                  <a:pt x="62" y="23"/>
                </a:lnTo>
                <a:lnTo>
                  <a:pt x="43" y="23"/>
                </a:lnTo>
                <a:lnTo>
                  <a:pt x="43" y="52"/>
                </a:lnTo>
                <a:lnTo>
                  <a:pt x="86" y="9"/>
                </a:lnTo>
                <a:close/>
                <a:moveTo>
                  <a:pt x="43" y="0"/>
                </a:moveTo>
                <a:lnTo>
                  <a:pt x="0" y="0"/>
                </a:lnTo>
                <a:lnTo>
                  <a:pt x="0" y="9"/>
                </a:lnTo>
                <a:lnTo>
                  <a:pt x="43" y="52"/>
                </a:lnTo>
                <a:lnTo>
                  <a:pt x="43" y="23"/>
                </a:lnTo>
                <a:lnTo>
                  <a:pt x="23" y="23"/>
                </a:lnTo>
                <a:lnTo>
                  <a:pt x="23" y="19"/>
                </a:lnTo>
                <a:lnTo>
                  <a:pt x="43" y="19"/>
                </a:lnTo>
                <a:lnTo>
                  <a:pt x="43" y="12"/>
                </a:lnTo>
                <a:lnTo>
                  <a:pt x="23" y="12"/>
                </a:lnTo>
                <a:lnTo>
                  <a:pt x="23" y="8"/>
                </a:lnTo>
                <a:lnTo>
                  <a:pt x="43" y="8"/>
                </a:ln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2" name="Freeform 69"/>
          <p:cNvSpPr>
            <a:spLocks noEditPoints="1"/>
          </p:cNvSpPr>
          <p:nvPr/>
        </p:nvSpPr>
        <p:spPr bwMode="auto">
          <a:xfrm>
            <a:off x="3760788" y="3184525"/>
            <a:ext cx="227012" cy="239713"/>
          </a:xfrm>
          <a:custGeom>
            <a:avLst/>
            <a:gdLst>
              <a:gd name="T0" fmla="*/ 72 w 143"/>
              <a:gd name="T1" fmla="*/ 151 h 151"/>
              <a:gd name="T2" fmla="*/ 143 w 143"/>
              <a:gd name="T3" fmla="*/ 151 h 151"/>
              <a:gd name="T4" fmla="*/ 143 w 143"/>
              <a:gd name="T5" fmla="*/ 70 h 151"/>
              <a:gd name="T6" fmla="*/ 72 w 143"/>
              <a:gd name="T7" fmla="*/ 0 h 151"/>
              <a:gd name="T8" fmla="*/ 72 w 143"/>
              <a:gd name="T9" fmla="*/ 71 h 151"/>
              <a:gd name="T10" fmla="*/ 136 w 143"/>
              <a:gd name="T11" fmla="*/ 71 h 151"/>
              <a:gd name="T12" fmla="*/ 115 w 143"/>
              <a:gd name="T13" fmla="*/ 91 h 151"/>
              <a:gd name="T14" fmla="*/ 72 w 143"/>
              <a:gd name="T15" fmla="*/ 134 h 151"/>
              <a:gd name="T16" fmla="*/ 72 w 143"/>
              <a:gd name="T17" fmla="*/ 151 h 151"/>
              <a:gd name="T18" fmla="*/ 0 w 143"/>
              <a:gd name="T19" fmla="*/ 151 h 151"/>
              <a:gd name="T20" fmla="*/ 72 w 143"/>
              <a:gd name="T21" fmla="*/ 151 h 151"/>
              <a:gd name="T22" fmla="*/ 72 w 143"/>
              <a:gd name="T23" fmla="*/ 134 h 151"/>
              <a:gd name="T24" fmla="*/ 29 w 143"/>
              <a:gd name="T25" fmla="*/ 91 h 151"/>
              <a:gd name="T26" fmla="*/ 9 w 143"/>
              <a:gd name="T27" fmla="*/ 71 h 151"/>
              <a:gd name="T28" fmla="*/ 72 w 143"/>
              <a:gd name="T29" fmla="*/ 71 h 151"/>
              <a:gd name="T30" fmla="*/ 72 w 143"/>
              <a:gd name="T31" fmla="*/ 0 h 151"/>
              <a:gd name="T32" fmla="*/ 0 w 143"/>
              <a:gd name="T33" fmla="*/ 70 h 151"/>
              <a:gd name="T34" fmla="*/ 0 w 143"/>
              <a:gd name="T35" fmla="*/ 151 h 1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151"/>
              <a:gd name="T56" fmla="*/ 143 w 143"/>
              <a:gd name="T57" fmla="*/ 151 h 1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151">
                <a:moveTo>
                  <a:pt x="72" y="151"/>
                </a:moveTo>
                <a:lnTo>
                  <a:pt x="143" y="151"/>
                </a:lnTo>
                <a:lnTo>
                  <a:pt x="143" y="70"/>
                </a:lnTo>
                <a:lnTo>
                  <a:pt x="72" y="0"/>
                </a:lnTo>
                <a:lnTo>
                  <a:pt x="72" y="71"/>
                </a:lnTo>
                <a:lnTo>
                  <a:pt x="136" y="71"/>
                </a:lnTo>
                <a:lnTo>
                  <a:pt x="115" y="91"/>
                </a:lnTo>
                <a:lnTo>
                  <a:pt x="72" y="134"/>
                </a:lnTo>
                <a:lnTo>
                  <a:pt x="72" y="151"/>
                </a:lnTo>
                <a:close/>
                <a:moveTo>
                  <a:pt x="0" y="151"/>
                </a:moveTo>
                <a:lnTo>
                  <a:pt x="72" y="151"/>
                </a:lnTo>
                <a:lnTo>
                  <a:pt x="72" y="134"/>
                </a:lnTo>
                <a:lnTo>
                  <a:pt x="29" y="91"/>
                </a:lnTo>
                <a:lnTo>
                  <a:pt x="9" y="71"/>
                </a:lnTo>
                <a:lnTo>
                  <a:pt x="72" y="71"/>
                </a:lnTo>
                <a:lnTo>
                  <a:pt x="72" y="0"/>
                </a:lnTo>
                <a:lnTo>
                  <a:pt x="0" y="70"/>
                </a:lnTo>
                <a:lnTo>
                  <a:pt x="0" y="1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3" name="Freeform 70"/>
          <p:cNvSpPr>
            <a:spLocks noEditPoints="1"/>
          </p:cNvSpPr>
          <p:nvPr/>
        </p:nvSpPr>
        <p:spPr bwMode="auto">
          <a:xfrm>
            <a:off x="4421188" y="4208463"/>
            <a:ext cx="242887" cy="242887"/>
          </a:xfrm>
          <a:custGeom>
            <a:avLst/>
            <a:gdLst>
              <a:gd name="T0" fmla="*/ 72 w 143"/>
              <a:gd name="T1" fmla="*/ 0 h 143"/>
              <a:gd name="T2" fmla="*/ 72 w 143"/>
              <a:gd name="T3" fmla="*/ 0 h 143"/>
              <a:gd name="T4" fmla="*/ 72 w 143"/>
              <a:gd name="T5" fmla="*/ 9 h 143"/>
              <a:gd name="T6" fmla="*/ 77 w 143"/>
              <a:gd name="T7" fmla="*/ 9 h 143"/>
              <a:gd name="T8" fmla="*/ 77 w 143"/>
              <a:gd name="T9" fmla="*/ 71 h 143"/>
              <a:gd name="T10" fmla="*/ 72 w 143"/>
              <a:gd name="T11" fmla="*/ 71 h 143"/>
              <a:gd name="T12" fmla="*/ 72 w 143"/>
              <a:gd name="T13" fmla="*/ 117 h 143"/>
              <a:gd name="T14" fmla="*/ 72 w 143"/>
              <a:gd name="T15" fmla="*/ 117 h 143"/>
              <a:gd name="T16" fmla="*/ 117 w 143"/>
              <a:gd name="T17" fmla="*/ 72 h 143"/>
              <a:gd name="T18" fmla="*/ 92 w 143"/>
              <a:gd name="T19" fmla="*/ 31 h 143"/>
              <a:gd name="T20" fmla="*/ 97 w 143"/>
              <a:gd name="T21" fmla="*/ 21 h 143"/>
              <a:gd name="T22" fmla="*/ 129 w 143"/>
              <a:gd name="T23" fmla="*/ 72 h 143"/>
              <a:gd name="T24" fmla="*/ 72 w 143"/>
              <a:gd name="T25" fmla="*/ 129 h 143"/>
              <a:gd name="T26" fmla="*/ 72 w 143"/>
              <a:gd name="T27" fmla="*/ 129 h 143"/>
              <a:gd name="T28" fmla="*/ 72 w 143"/>
              <a:gd name="T29" fmla="*/ 129 h 143"/>
              <a:gd name="T30" fmla="*/ 72 w 143"/>
              <a:gd name="T31" fmla="*/ 143 h 143"/>
              <a:gd name="T32" fmla="*/ 72 w 143"/>
              <a:gd name="T33" fmla="*/ 143 h 143"/>
              <a:gd name="T34" fmla="*/ 143 w 143"/>
              <a:gd name="T35" fmla="*/ 72 h 143"/>
              <a:gd name="T36" fmla="*/ 72 w 143"/>
              <a:gd name="T37" fmla="*/ 0 h 143"/>
              <a:gd name="T38" fmla="*/ 72 w 143"/>
              <a:gd name="T39" fmla="*/ 0 h 143"/>
              <a:gd name="T40" fmla="*/ 0 w 143"/>
              <a:gd name="T41" fmla="*/ 72 h 143"/>
              <a:gd name="T42" fmla="*/ 72 w 143"/>
              <a:gd name="T43" fmla="*/ 143 h 143"/>
              <a:gd name="T44" fmla="*/ 72 w 143"/>
              <a:gd name="T45" fmla="*/ 129 h 143"/>
              <a:gd name="T46" fmla="*/ 14 w 143"/>
              <a:gd name="T47" fmla="*/ 72 h 143"/>
              <a:gd name="T48" fmla="*/ 46 w 143"/>
              <a:gd name="T49" fmla="*/ 21 h 143"/>
              <a:gd name="T50" fmla="*/ 51 w 143"/>
              <a:gd name="T51" fmla="*/ 31 h 143"/>
              <a:gd name="T52" fmla="*/ 26 w 143"/>
              <a:gd name="T53" fmla="*/ 72 h 143"/>
              <a:gd name="T54" fmla="*/ 72 w 143"/>
              <a:gd name="T55" fmla="*/ 117 h 143"/>
              <a:gd name="T56" fmla="*/ 72 w 143"/>
              <a:gd name="T57" fmla="*/ 71 h 143"/>
              <a:gd name="T58" fmla="*/ 66 w 143"/>
              <a:gd name="T59" fmla="*/ 71 h 143"/>
              <a:gd name="T60" fmla="*/ 66 w 143"/>
              <a:gd name="T61" fmla="*/ 9 h 143"/>
              <a:gd name="T62" fmla="*/ 66 w 143"/>
              <a:gd name="T63" fmla="*/ 9 h 143"/>
              <a:gd name="T64" fmla="*/ 72 w 143"/>
              <a:gd name="T65" fmla="*/ 9 h 143"/>
              <a:gd name="T66" fmla="*/ 72 w 143"/>
              <a:gd name="T67" fmla="*/ 0 h 1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43"/>
              <a:gd name="T104" fmla="*/ 143 w 143"/>
              <a:gd name="T105" fmla="*/ 143 h 14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43">
                <a:moveTo>
                  <a:pt x="72" y="0"/>
                </a:moveTo>
                <a:cubicBezTo>
                  <a:pt x="72" y="0"/>
                  <a:pt x="72" y="0"/>
                  <a:pt x="72" y="0"/>
                </a:cubicBezTo>
                <a:cubicBezTo>
                  <a:pt x="72" y="9"/>
                  <a:pt x="72" y="9"/>
                  <a:pt x="72" y="9"/>
                </a:cubicBezTo>
                <a:cubicBezTo>
                  <a:pt x="77" y="9"/>
                  <a:pt x="77" y="9"/>
                  <a:pt x="77" y="9"/>
                </a:cubicBezTo>
                <a:cubicBezTo>
                  <a:pt x="77" y="71"/>
                  <a:pt x="77" y="71"/>
                  <a:pt x="77" y="71"/>
                </a:cubicBezTo>
                <a:cubicBezTo>
                  <a:pt x="72" y="71"/>
                  <a:pt x="72" y="71"/>
                  <a:pt x="72" y="71"/>
                </a:cubicBezTo>
                <a:cubicBezTo>
                  <a:pt x="72" y="117"/>
                  <a:pt x="72" y="117"/>
                  <a:pt x="72" y="117"/>
                </a:cubicBezTo>
                <a:cubicBezTo>
                  <a:pt x="72" y="117"/>
                  <a:pt x="72" y="117"/>
                  <a:pt x="72" y="117"/>
                </a:cubicBezTo>
                <a:cubicBezTo>
                  <a:pt x="97" y="117"/>
                  <a:pt x="117" y="97"/>
                  <a:pt x="117" y="72"/>
                </a:cubicBezTo>
                <a:cubicBezTo>
                  <a:pt x="117" y="54"/>
                  <a:pt x="107" y="39"/>
                  <a:pt x="92" y="31"/>
                </a:cubicBezTo>
                <a:cubicBezTo>
                  <a:pt x="97" y="21"/>
                  <a:pt x="97" y="21"/>
                  <a:pt x="97" y="21"/>
                </a:cubicBezTo>
                <a:cubicBezTo>
                  <a:pt x="117" y="30"/>
                  <a:pt x="129" y="50"/>
                  <a:pt x="129" y="72"/>
                </a:cubicBezTo>
                <a:cubicBezTo>
                  <a:pt x="129" y="103"/>
                  <a:pt x="103" y="129"/>
                  <a:pt x="72" y="129"/>
                </a:cubicBezTo>
                <a:cubicBezTo>
                  <a:pt x="72" y="129"/>
                  <a:pt x="72" y="129"/>
                  <a:pt x="72" y="129"/>
                </a:cubicBezTo>
                <a:cubicBezTo>
                  <a:pt x="72" y="129"/>
                  <a:pt x="72" y="129"/>
                  <a:pt x="72" y="129"/>
                </a:cubicBezTo>
                <a:cubicBezTo>
                  <a:pt x="72" y="143"/>
                  <a:pt x="72" y="143"/>
                  <a:pt x="72" y="143"/>
                </a:cubicBezTo>
                <a:cubicBezTo>
                  <a:pt x="72" y="143"/>
                  <a:pt x="72" y="143"/>
                  <a:pt x="72" y="143"/>
                </a:cubicBezTo>
                <a:cubicBezTo>
                  <a:pt x="111" y="143"/>
                  <a:pt x="143" y="111"/>
                  <a:pt x="143" y="72"/>
                </a:cubicBezTo>
                <a:cubicBezTo>
                  <a:pt x="143" y="32"/>
                  <a:pt x="111" y="0"/>
                  <a:pt x="72" y="0"/>
                </a:cubicBezTo>
                <a:close/>
                <a:moveTo>
                  <a:pt x="72" y="0"/>
                </a:moveTo>
                <a:cubicBezTo>
                  <a:pt x="32" y="0"/>
                  <a:pt x="0" y="32"/>
                  <a:pt x="0" y="72"/>
                </a:cubicBezTo>
                <a:cubicBezTo>
                  <a:pt x="0" y="111"/>
                  <a:pt x="32" y="143"/>
                  <a:pt x="72" y="143"/>
                </a:cubicBezTo>
                <a:cubicBezTo>
                  <a:pt x="72" y="129"/>
                  <a:pt x="72" y="129"/>
                  <a:pt x="72" y="129"/>
                </a:cubicBezTo>
                <a:cubicBezTo>
                  <a:pt x="40" y="129"/>
                  <a:pt x="14" y="103"/>
                  <a:pt x="14" y="72"/>
                </a:cubicBezTo>
                <a:cubicBezTo>
                  <a:pt x="14" y="50"/>
                  <a:pt x="26" y="30"/>
                  <a:pt x="46" y="21"/>
                </a:cubicBezTo>
                <a:cubicBezTo>
                  <a:pt x="51" y="31"/>
                  <a:pt x="51" y="31"/>
                  <a:pt x="51" y="31"/>
                </a:cubicBezTo>
                <a:cubicBezTo>
                  <a:pt x="36" y="39"/>
                  <a:pt x="26" y="54"/>
                  <a:pt x="26" y="72"/>
                </a:cubicBezTo>
                <a:cubicBezTo>
                  <a:pt x="26" y="97"/>
                  <a:pt x="47" y="117"/>
                  <a:pt x="72" y="117"/>
                </a:cubicBezTo>
                <a:cubicBezTo>
                  <a:pt x="72" y="71"/>
                  <a:pt x="72" y="71"/>
                  <a:pt x="72" y="71"/>
                </a:cubicBezTo>
                <a:cubicBezTo>
                  <a:pt x="66" y="71"/>
                  <a:pt x="66" y="71"/>
                  <a:pt x="66" y="71"/>
                </a:cubicBezTo>
                <a:cubicBezTo>
                  <a:pt x="66" y="9"/>
                  <a:pt x="66" y="9"/>
                  <a:pt x="66" y="9"/>
                </a:cubicBezTo>
                <a:cubicBezTo>
                  <a:pt x="66" y="9"/>
                  <a:pt x="66" y="9"/>
                  <a:pt x="66" y="9"/>
                </a:cubicBezTo>
                <a:cubicBezTo>
                  <a:pt x="72" y="9"/>
                  <a:pt x="72" y="9"/>
                  <a:pt x="72" y="9"/>
                </a:cubicBezTo>
                <a:lnTo>
                  <a:pt x="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4" name="Freeform 71"/>
          <p:cNvSpPr>
            <a:spLocks noEditPoints="1"/>
          </p:cNvSpPr>
          <p:nvPr/>
        </p:nvSpPr>
        <p:spPr bwMode="auto">
          <a:xfrm>
            <a:off x="4783138" y="3475038"/>
            <a:ext cx="242887" cy="244475"/>
          </a:xfrm>
          <a:custGeom>
            <a:avLst/>
            <a:gdLst>
              <a:gd name="T0" fmla="*/ 71 w 143"/>
              <a:gd name="T1" fmla="*/ 144 h 144"/>
              <a:gd name="T2" fmla="*/ 143 w 143"/>
              <a:gd name="T3" fmla="*/ 144 h 144"/>
              <a:gd name="T4" fmla="*/ 143 w 143"/>
              <a:gd name="T5" fmla="*/ 0 h 144"/>
              <a:gd name="T6" fmla="*/ 71 w 143"/>
              <a:gd name="T7" fmla="*/ 0 h 144"/>
              <a:gd name="T8" fmla="*/ 71 w 143"/>
              <a:gd name="T9" fmla="*/ 12 h 144"/>
              <a:gd name="T10" fmla="*/ 73 w 143"/>
              <a:gd name="T11" fmla="*/ 12 h 144"/>
              <a:gd name="T12" fmla="*/ 73 w 143"/>
              <a:gd name="T13" fmla="*/ 12 h 144"/>
              <a:gd name="T14" fmla="*/ 104 w 143"/>
              <a:gd name="T15" fmla="*/ 42 h 144"/>
              <a:gd name="T16" fmla="*/ 86 w 143"/>
              <a:gd name="T17" fmla="*/ 72 h 144"/>
              <a:gd name="T18" fmla="*/ 77 w 143"/>
              <a:gd name="T19" fmla="*/ 91 h 144"/>
              <a:gd name="T20" fmla="*/ 77 w 143"/>
              <a:gd name="T21" fmla="*/ 93 h 144"/>
              <a:gd name="T22" fmla="*/ 71 w 143"/>
              <a:gd name="T23" fmla="*/ 93 h 144"/>
              <a:gd name="T24" fmla="*/ 71 w 143"/>
              <a:gd name="T25" fmla="*/ 109 h 144"/>
              <a:gd name="T26" fmla="*/ 77 w 143"/>
              <a:gd name="T27" fmla="*/ 109 h 144"/>
              <a:gd name="T28" fmla="*/ 77 w 143"/>
              <a:gd name="T29" fmla="*/ 121 h 144"/>
              <a:gd name="T30" fmla="*/ 77 w 143"/>
              <a:gd name="T31" fmla="*/ 121 h 144"/>
              <a:gd name="T32" fmla="*/ 77 w 143"/>
              <a:gd name="T33" fmla="*/ 121 h 144"/>
              <a:gd name="T34" fmla="*/ 71 w 143"/>
              <a:gd name="T35" fmla="*/ 121 h 144"/>
              <a:gd name="T36" fmla="*/ 71 w 143"/>
              <a:gd name="T37" fmla="*/ 144 h 144"/>
              <a:gd name="T38" fmla="*/ 71 w 143"/>
              <a:gd name="T39" fmla="*/ 70 h 144"/>
              <a:gd name="T40" fmla="*/ 71 w 143"/>
              <a:gd name="T41" fmla="*/ 24 h 144"/>
              <a:gd name="T42" fmla="*/ 73 w 143"/>
              <a:gd name="T43" fmla="*/ 23 h 144"/>
              <a:gd name="T44" fmla="*/ 91 w 143"/>
              <a:gd name="T45" fmla="*/ 43 h 144"/>
              <a:gd name="T46" fmla="*/ 76 w 143"/>
              <a:gd name="T47" fmla="*/ 66 h 144"/>
              <a:gd name="T48" fmla="*/ 71 w 143"/>
              <a:gd name="T49" fmla="*/ 70 h 144"/>
              <a:gd name="T50" fmla="*/ 0 w 143"/>
              <a:gd name="T51" fmla="*/ 144 h 144"/>
              <a:gd name="T52" fmla="*/ 71 w 143"/>
              <a:gd name="T53" fmla="*/ 144 h 144"/>
              <a:gd name="T54" fmla="*/ 71 w 143"/>
              <a:gd name="T55" fmla="*/ 121 h 144"/>
              <a:gd name="T56" fmla="*/ 65 w 143"/>
              <a:gd name="T57" fmla="*/ 121 h 144"/>
              <a:gd name="T58" fmla="*/ 65 w 143"/>
              <a:gd name="T59" fmla="*/ 109 h 144"/>
              <a:gd name="T60" fmla="*/ 71 w 143"/>
              <a:gd name="T61" fmla="*/ 109 h 144"/>
              <a:gd name="T62" fmla="*/ 71 w 143"/>
              <a:gd name="T63" fmla="*/ 93 h 144"/>
              <a:gd name="T64" fmla="*/ 65 w 143"/>
              <a:gd name="T65" fmla="*/ 93 h 144"/>
              <a:gd name="T66" fmla="*/ 65 w 143"/>
              <a:gd name="T67" fmla="*/ 90 h 144"/>
              <a:gd name="T68" fmla="*/ 71 w 143"/>
              <a:gd name="T69" fmla="*/ 70 h 144"/>
              <a:gd name="T70" fmla="*/ 71 w 143"/>
              <a:gd name="T71" fmla="*/ 24 h 144"/>
              <a:gd name="T72" fmla="*/ 51 w 143"/>
              <a:gd name="T73" fmla="*/ 48 h 144"/>
              <a:gd name="T74" fmla="*/ 39 w 143"/>
              <a:gd name="T75" fmla="*/ 45 h 144"/>
              <a:gd name="T76" fmla="*/ 71 w 143"/>
              <a:gd name="T77" fmla="*/ 12 h 144"/>
              <a:gd name="T78" fmla="*/ 71 w 143"/>
              <a:gd name="T79" fmla="*/ 0 h 144"/>
              <a:gd name="T80" fmla="*/ 0 w 143"/>
              <a:gd name="T81" fmla="*/ 0 h 144"/>
              <a:gd name="T82" fmla="*/ 0 w 143"/>
              <a:gd name="T83" fmla="*/ 144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3"/>
              <a:gd name="T127" fmla="*/ 0 h 144"/>
              <a:gd name="T128" fmla="*/ 143 w 143"/>
              <a:gd name="T129" fmla="*/ 144 h 1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3" h="144">
                <a:moveTo>
                  <a:pt x="71" y="144"/>
                </a:moveTo>
                <a:cubicBezTo>
                  <a:pt x="143" y="144"/>
                  <a:pt x="143" y="144"/>
                  <a:pt x="143" y="144"/>
                </a:cubicBezTo>
                <a:cubicBezTo>
                  <a:pt x="143" y="0"/>
                  <a:pt x="143" y="0"/>
                  <a:pt x="143" y="0"/>
                </a:cubicBezTo>
                <a:cubicBezTo>
                  <a:pt x="71" y="0"/>
                  <a:pt x="71" y="0"/>
                  <a:pt x="71" y="0"/>
                </a:cubicBezTo>
                <a:cubicBezTo>
                  <a:pt x="71" y="12"/>
                  <a:pt x="71" y="12"/>
                  <a:pt x="71" y="12"/>
                </a:cubicBezTo>
                <a:cubicBezTo>
                  <a:pt x="72" y="12"/>
                  <a:pt x="72" y="12"/>
                  <a:pt x="73" y="12"/>
                </a:cubicBezTo>
                <a:cubicBezTo>
                  <a:pt x="73" y="12"/>
                  <a:pt x="73" y="12"/>
                  <a:pt x="73" y="12"/>
                </a:cubicBezTo>
                <a:cubicBezTo>
                  <a:pt x="91" y="12"/>
                  <a:pt x="104" y="24"/>
                  <a:pt x="104" y="42"/>
                </a:cubicBezTo>
                <a:cubicBezTo>
                  <a:pt x="104" y="56"/>
                  <a:pt x="96" y="64"/>
                  <a:pt x="86" y="72"/>
                </a:cubicBezTo>
                <a:cubicBezTo>
                  <a:pt x="79" y="79"/>
                  <a:pt x="77" y="80"/>
                  <a:pt x="77" y="91"/>
                </a:cubicBezTo>
                <a:cubicBezTo>
                  <a:pt x="77" y="93"/>
                  <a:pt x="77" y="93"/>
                  <a:pt x="77" y="93"/>
                </a:cubicBezTo>
                <a:cubicBezTo>
                  <a:pt x="71" y="93"/>
                  <a:pt x="71" y="93"/>
                  <a:pt x="71" y="93"/>
                </a:cubicBezTo>
                <a:cubicBezTo>
                  <a:pt x="71" y="109"/>
                  <a:pt x="71" y="109"/>
                  <a:pt x="71" y="109"/>
                </a:cubicBezTo>
                <a:cubicBezTo>
                  <a:pt x="77" y="109"/>
                  <a:pt x="77" y="109"/>
                  <a:pt x="77" y="109"/>
                </a:cubicBezTo>
                <a:cubicBezTo>
                  <a:pt x="77" y="121"/>
                  <a:pt x="77" y="121"/>
                  <a:pt x="77" y="121"/>
                </a:cubicBezTo>
                <a:cubicBezTo>
                  <a:pt x="77" y="121"/>
                  <a:pt x="77" y="121"/>
                  <a:pt x="77" y="121"/>
                </a:cubicBezTo>
                <a:cubicBezTo>
                  <a:pt x="77" y="121"/>
                  <a:pt x="77" y="121"/>
                  <a:pt x="77" y="121"/>
                </a:cubicBezTo>
                <a:cubicBezTo>
                  <a:pt x="71" y="121"/>
                  <a:pt x="71" y="121"/>
                  <a:pt x="71" y="121"/>
                </a:cubicBezTo>
                <a:cubicBezTo>
                  <a:pt x="71" y="144"/>
                  <a:pt x="71" y="144"/>
                  <a:pt x="71" y="144"/>
                </a:cubicBezTo>
                <a:close/>
                <a:moveTo>
                  <a:pt x="71" y="70"/>
                </a:moveTo>
                <a:cubicBezTo>
                  <a:pt x="71" y="24"/>
                  <a:pt x="71" y="24"/>
                  <a:pt x="71" y="24"/>
                </a:cubicBezTo>
                <a:cubicBezTo>
                  <a:pt x="72" y="23"/>
                  <a:pt x="73" y="23"/>
                  <a:pt x="73" y="23"/>
                </a:cubicBezTo>
                <a:cubicBezTo>
                  <a:pt x="85" y="23"/>
                  <a:pt x="91" y="32"/>
                  <a:pt x="91" y="43"/>
                </a:cubicBezTo>
                <a:cubicBezTo>
                  <a:pt x="91" y="53"/>
                  <a:pt x="83" y="60"/>
                  <a:pt x="76" y="66"/>
                </a:cubicBezTo>
                <a:cubicBezTo>
                  <a:pt x="74" y="68"/>
                  <a:pt x="72" y="69"/>
                  <a:pt x="71" y="70"/>
                </a:cubicBezTo>
                <a:close/>
                <a:moveTo>
                  <a:pt x="0" y="144"/>
                </a:moveTo>
                <a:cubicBezTo>
                  <a:pt x="71" y="144"/>
                  <a:pt x="71" y="144"/>
                  <a:pt x="71" y="144"/>
                </a:cubicBezTo>
                <a:cubicBezTo>
                  <a:pt x="71" y="121"/>
                  <a:pt x="71" y="121"/>
                  <a:pt x="71" y="121"/>
                </a:cubicBezTo>
                <a:cubicBezTo>
                  <a:pt x="65" y="121"/>
                  <a:pt x="65" y="121"/>
                  <a:pt x="65" y="121"/>
                </a:cubicBezTo>
                <a:cubicBezTo>
                  <a:pt x="65" y="109"/>
                  <a:pt x="65" y="109"/>
                  <a:pt x="65" y="109"/>
                </a:cubicBezTo>
                <a:cubicBezTo>
                  <a:pt x="71" y="109"/>
                  <a:pt x="71" y="109"/>
                  <a:pt x="71" y="109"/>
                </a:cubicBezTo>
                <a:cubicBezTo>
                  <a:pt x="71" y="93"/>
                  <a:pt x="71" y="93"/>
                  <a:pt x="71" y="93"/>
                </a:cubicBezTo>
                <a:cubicBezTo>
                  <a:pt x="65" y="93"/>
                  <a:pt x="65" y="93"/>
                  <a:pt x="65" y="93"/>
                </a:cubicBezTo>
                <a:cubicBezTo>
                  <a:pt x="65" y="90"/>
                  <a:pt x="65" y="90"/>
                  <a:pt x="65" y="90"/>
                </a:cubicBezTo>
                <a:cubicBezTo>
                  <a:pt x="65" y="80"/>
                  <a:pt x="65" y="76"/>
                  <a:pt x="71" y="70"/>
                </a:cubicBezTo>
                <a:cubicBezTo>
                  <a:pt x="71" y="24"/>
                  <a:pt x="71" y="24"/>
                  <a:pt x="71" y="24"/>
                </a:cubicBezTo>
                <a:cubicBezTo>
                  <a:pt x="59" y="25"/>
                  <a:pt x="53" y="36"/>
                  <a:pt x="51" y="48"/>
                </a:cubicBezTo>
                <a:cubicBezTo>
                  <a:pt x="39" y="45"/>
                  <a:pt x="39" y="45"/>
                  <a:pt x="39" y="45"/>
                </a:cubicBezTo>
                <a:cubicBezTo>
                  <a:pt x="43" y="27"/>
                  <a:pt x="52" y="13"/>
                  <a:pt x="71" y="12"/>
                </a:cubicBezTo>
                <a:cubicBezTo>
                  <a:pt x="71" y="0"/>
                  <a:pt x="71" y="0"/>
                  <a:pt x="71" y="0"/>
                </a:cubicBezTo>
                <a:cubicBezTo>
                  <a:pt x="0" y="0"/>
                  <a:pt x="0" y="0"/>
                  <a:pt x="0" y="0"/>
                </a:cubicBezTo>
                <a:lnTo>
                  <a:pt x="0"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5" name="Freeform 72"/>
          <p:cNvSpPr>
            <a:spLocks/>
          </p:cNvSpPr>
          <p:nvPr/>
        </p:nvSpPr>
        <p:spPr bwMode="auto">
          <a:xfrm>
            <a:off x="5732463" y="4481513"/>
            <a:ext cx="15875" cy="15875"/>
          </a:xfrm>
          <a:custGeom>
            <a:avLst/>
            <a:gdLst>
              <a:gd name="T0" fmla="*/ 0 w 10"/>
              <a:gd name="T1" fmla="*/ 5 h 10"/>
              <a:gd name="T2" fmla="*/ 2 w 10"/>
              <a:gd name="T3" fmla="*/ 6 h 10"/>
              <a:gd name="T4" fmla="*/ 7 w 10"/>
              <a:gd name="T5" fmla="*/ 10 h 10"/>
              <a:gd name="T6" fmla="*/ 10 w 10"/>
              <a:gd name="T7" fmla="*/ 4 h 10"/>
              <a:gd name="T8" fmla="*/ 3 w 10"/>
              <a:gd name="T9" fmla="*/ 0 h 10"/>
              <a:gd name="T10" fmla="*/ 0 w 10"/>
              <a:gd name="T11" fmla="*/ 5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5"/>
                </a:moveTo>
                <a:cubicBezTo>
                  <a:pt x="1" y="6"/>
                  <a:pt x="1" y="6"/>
                  <a:pt x="2" y="6"/>
                </a:cubicBezTo>
                <a:cubicBezTo>
                  <a:pt x="3" y="7"/>
                  <a:pt x="5" y="8"/>
                  <a:pt x="7" y="10"/>
                </a:cubicBezTo>
                <a:cubicBezTo>
                  <a:pt x="10" y="4"/>
                  <a:pt x="10" y="4"/>
                  <a:pt x="10" y="4"/>
                </a:cubicBezTo>
                <a:cubicBezTo>
                  <a:pt x="3" y="0"/>
                  <a:pt x="3" y="0"/>
                  <a:pt x="3" y="0"/>
                </a:cubicBez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6" name="Freeform 73"/>
          <p:cNvSpPr>
            <a:spLocks/>
          </p:cNvSpPr>
          <p:nvPr/>
        </p:nvSpPr>
        <p:spPr bwMode="auto">
          <a:xfrm>
            <a:off x="5616575" y="4570413"/>
            <a:ext cx="82550" cy="63500"/>
          </a:xfrm>
          <a:custGeom>
            <a:avLst/>
            <a:gdLst>
              <a:gd name="T0" fmla="*/ 12 w 49"/>
              <a:gd name="T1" fmla="*/ 34 h 37"/>
              <a:gd name="T2" fmla="*/ 21 w 49"/>
              <a:gd name="T3" fmla="*/ 37 h 37"/>
              <a:gd name="T4" fmla="*/ 27 w 49"/>
              <a:gd name="T5" fmla="*/ 36 h 37"/>
              <a:gd name="T6" fmla="*/ 38 w 49"/>
              <a:gd name="T7" fmla="*/ 27 h 37"/>
              <a:gd name="T8" fmla="*/ 49 w 49"/>
              <a:gd name="T9" fmla="*/ 6 h 37"/>
              <a:gd name="T10" fmla="*/ 45 w 49"/>
              <a:gd name="T11" fmla="*/ 1 h 37"/>
              <a:gd name="T12" fmla="*/ 43 w 49"/>
              <a:gd name="T13" fmla="*/ 0 h 37"/>
              <a:gd name="T14" fmla="*/ 31 w 49"/>
              <a:gd name="T15" fmla="*/ 23 h 37"/>
              <a:gd name="T16" fmla="*/ 16 w 49"/>
              <a:gd name="T17" fmla="*/ 27 h 37"/>
              <a:gd name="T18" fmla="*/ 11 w 49"/>
              <a:gd name="T19" fmla="*/ 13 h 37"/>
              <a:gd name="T20" fmla="*/ 4 w 49"/>
              <a:gd name="T21" fmla="*/ 9 h 37"/>
              <a:gd name="T22" fmla="*/ 12 w 49"/>
              <a:gd name="T23" fmla="*/ 34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37"/>
              <a:gd name="T38" fmla="*/ 49 w 49"/>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37">
                <a:moveTo>
                  <a:pt x="12" y="34"/>
                </a:moveTo>
                <a:cubicBezTo>
                  <a:pt x="15" y="36"/>
                  <a:pt x="18" y="37"/>
                  <a:pt x="21" y="37"/>
                </a:cubicBezTo>
                <a:cubicBezTo>
                  <a:pt x="23" y="37"/>
                  <a:pt x="25" y="36"/>
                  <a:pt x="27" y="36"/>
                </a:cubicBezTo>
                <a:cubicBezTo>
                  <a:pt x="31" y="34"/>
                  <a:pt x="35" y="31"/>
                  <a:pt x="38" y="27"/>
                </a:cubicBezTo>
                <a:cubicBezTo>
                  <a:pt x="49" y="6"/>
                  <a:pt x="49" y="6"/>
                  <a:pt x="49" y="6"/>
                </a:cubicBezTo>
                <a:cubicBezTo>
                  <a:pt x="48" y="4"/>
                  <a:pt x="46" y="2"/>
                  <a:pt x="45" y="1"/>
                </a:cubicBezTo>
                <a:cubicBezTo>
                  <a:pt x="44" y="1"/>
                  <a:pt x="43" y="1"/>
                  <a:pt x="43" y="0"/>
                </a:cubicBezTo>
                <a:cubicBezTo>
                  <a:pt x="31" y="23"/>
                  <a:pt x="31" y="23"/>
                  <a:pt x="31" y="23"/>
                </a:cubicBezTo>
                <a:cubicBezTo>
                  <a:pt x="28" y="28"/>
                  <a:pt x="21" y="30"/>
                  <a:pt x="16" y="27"/>
                </a:cubicBezTo>
                <a:cubicBezTo>
                  <a:pt x="11" y="25"/>
                  <a:pt x="9" y="18"/>
                  <a:pt x="11" y="13"/>
                </a:cubicBezTo>
                <a:cubicBezTo>
                  <a:pt x="4" y="9"/>
                  <a:pt x="4" y="9"/>
                  <a:pt x="4" y="9"/>
                </a:cubicBezTo>
                <a:cubicBezTo>
                  <a:pt x="0" y="18"/>
                  <a:pt x="3" y="30"/>
                  <a:pt x="12"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7" name="Freeform 74"/>
          <p:cNvSpPr>
            <a:spLocks/>
          </p:cNvSpPr>
          <p:nvPr/>
        </p:nvSpPr>
        <p:spPr bwMode="auto">
          <a:xfrm>
            <a:off x="5632450" y="4487863"/>
            <a:ext cx="144463" cy="122237"/>
          </a:xfrm>
          <a:custGeom>
            <a:avLst/>
            <a:gdLst>
              <a:gd name="T0" fmla="*/ 64 w 86"/>
              <a:gd name="T1" fmla="*/ 8 h 72"/>
              <a:gd name="T2" fmla="*/ 60 w 86"/>
              <a:gd name="T3" fmla="*/ 5 h 72"/>
              <a:gd name="T4" fmla="*/ 58 w 86"/>
              <a:gd name="T5" fmla="*/ 4 h 72"/>
              <a:gd name="T6" fmla="*/ 41 w 86"/>
              <a:gd name="T7" fmla="*/ 0 h 72"/>
              <a:gd name="T8" fmla="*/ 5 w 86"/>
              <a:gd name="T9" fmla="*/ 22 h 72"/>
              <a:gd name="T10" fmla="*/ 1 w 86"/>
              <a:gd name="T11" fmla="*/ 36 h 72"/>
              <a:gd name="T12" fmla="*/ 0 w 86"/>
              <a:gd name="T13" fmla="*/ 39 h 72"/>
              <a:gd name="T14" fmla="*/ 1 w 86"/>
              <a:gd name="T15" fmla="*/ 40 h 72"/>
              <a:gd name="T16" fmla="*/ 2 w 86"/>
              <a:gd name="T17" fmla="*/ 40 h 72"/>
              <a:gd name="T18" fmla="*/ 4 w 86"/>
              <a:gd name="T19" fmla="*/ 38 h 72"/>
              <a:gd name="T20" fmla="*/ 11 w 86"/>
              <a:gd name="T21" fmla="*/ 36 h 72"/>
              <a:gd name="T22" fmla="*/ 16 w 86"/>
              <a:gd name="T23" fmla="*/ 37 h 72"/>
              <a:gd name="T24" fmla="*/ 22 w 86"/>
              <a:gd name="T25" fmla="*/ 47 h 72"/>
              <a:gd name="T26" fmla="*/ 22 w 86"/>
              <a:gd name="T27" fmla="*/ 50 h 72"/>
              <a:gd name="T28" fmla="*/ 24 w 86"/>
              <a:gd name="T29" fmla="*/ 49 h 72"/>
              <a:gd name="T30" fmla="*/ 31 w 86"/>
              <a:gd name="T31" fmla="*/ 46 h 72"/>
              <a:gd name="T32" fmla="*/ 35 w 86"/>
              <a:gd name="T33" fmla="*/ 47 h 72"/>
              <a:gd name="T34" fmla="*/ 37 w 86"/>
              <a:gd name="T35" fmla="*/ 48 h 72"/>
              <a:gd name="T36" fmla="*/ 41 w 86"/>
              <a:gd name="T37" fmla="*/ 52 h 72"/>
              <a:gd name="T38" fmla="*/ 43 w 86"/>
              <a:gd name="T39" fmla="*/ 58 h 72"/>
              <a:gd name="T40" fmla="*/ 43 w 86"/>
              <a:gd name="T41" fmla="*/ 61 h 72"/>
              <a:gd name="T42" fmla="*/ 45 w 86"/>
              <a:gd name="T43" fmla="*/ 60 h 72"/>
              <a:gd name="T44" fmla="*/ 52 w 86"/>
              <a:gd name="T45" fmla="*/ 57 h 72"/>
              <a:gd name="T46" fmla="*/ 57 w 86"/>
              <a:gd name="T47" fmla="*/ 59 h 72"/>
              <a:gd name="T48" fmla="*/ 64 w 86"/>
              <a:gd name="T49" fmla="*/ 69 h 72"/>
              <a:gd name="T50" fmla="*/ 65 w 86"/>
              <a:gd name="T51" fmla="*/ 72 h 72"/>
              <a:gd name="T52" fmla="*/ 66 w 86"/>
              <a:gd name="T53" fmla="*/ 71 h 72"/>
              <a:gd name="T54" fmla="*/ 76 w 86"/>
              <a:gd name="T55" fmla="*/ 59 h 72"/>
              <a:gd name="T56" fmla="*/ 64 w 86"/>
              <a:gd name="T57" fmla="*/ 8 h 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72"/>
              <a:gd name="T89" fmla="*/ 86 w 86"/>
              <a:gd name="T90" fmla="*/ 72 h 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72">
                <a:moveTo>
                  <a:pt x="64" y="8"/>
                </a:moveTo>
                <a:cubicBezTo>
                  <a:pt x="63" y="7"/>
                  <a:pt x="61" y="6"/>
                  <a:pt x="60" y="5"/>
                </a:cubicBezTo>
                <a:cubicBezTo>
                  <a:pt x="59" y="4"/>
                  <a:pt x="58" y="4"/>
                  <a:pt x="58" y="4"/>
                </a:cubicBezTo>
                <a:cubicBezTo>
                  <a:pt x="52" y="1"/>
                  <a:pt x="46" y="0"/>
                  <a:pt x="41" y="0"/>
                </a:cubicBezTo>
                <a:cubicBezTo>
                  <a:pt x="26" y="0"/>
                  <a:pt x="12" y="8"/>
                  <a:pt x="5" y="22"/>
                </a:cubicBezTo>
                <a:cubicBezTo>
                  <a:pt x="3" y="26"/>
                  <a:pt x="1" y="31"/>
                  <a:pt x="1" y="36"/>
                </a:cubicBezTo>
                <a:cubicBezTo>
                  <a:pt x="0" y="37"/>
                  <a:pt x="0" y="38"/>
                  <a:pt x="0" y="39"/>
                </a:cubicBezTo>
                <a:cubicBezTo>
                  <a:pt x="0" y="40"/>
                  <a:pt x="1" y="40"/>
                  <a:pt x="1" y="40"/>
                </a:cubicBezTo>
                <a:cubicBezTo>
                  <a:pt x="1" y="40"/>
                  <a:pt x="1" y="40"/>
                  <a:pt x="2" y="40"/>
                </a:cubicBezTo>
                <a:cubicBezTo>
                  <a:pt x="2" y="39"/>
                  <a:pt x="3" y="38"/>
                  <a:pt x="4" y="38"/>
                </a:cubicBezTo>
                <a:cubicBezTo>
                  <a:pt x="6" y="36"/>
                  <a:pt x="8" y="36"/>
                  <a:pt x="11" y="36"/>
                </a:cubicBezTo>
                <a:cubicBezTo>
                  <a:pt x="13" y="36"/>
                  <a:pt x="14" y="36"/>
                  <a:pt x="16" y="37"/>
                </a:cubicBezTo>
                <a:cubicBezTo>
                  <a:pt x="20" y="39"/>
                  <a:pt x="22" y="43"/>
                  <a:pt x="22" y="47"/>
                </a:cubicBezTo>
                <a:cubicBezTo>
                  <a:pt x="22" y="49"/>
                  <a:pt x="22" y="50"/>
                  <a:pt x="22" y="50"/>
                </a:cubicBezTo>
                <a:cubicBezTo>
                  <a:pt x="23" y="50"/>
                  <a:pt x="23" y="49"/>
                  <a:pt x="24" y="49"/>
                </a:cubicBezTo>
                <a:cubicBezTo>
                  <a:pt x="26" y="47"/>
                  <a:pt x="29" y="46"/>
                  <a:pt x="31" y="46"/>
                </a:cubicBezTo>
                <a:cubicBezTo>
                  <a:pt x="32" y="46"/>
                  <a:pt x="34" y="47"/>
                  <a:pt x="35" y="47"/>
                </a:cubicBezTo>
                <a:cubicBezTo>
                  <a:pt x="35" y="47"/>
                  <a:pt x="36" y="47"/>
                  <a:pt x="37" y="48"/>
                </a:cubicBezTo>
                <a:cubicBezTo>
                  <a:pt x="39" y="49"/>
                  <a:pt x="40" y="50"/>
                  <a:pt x="41" y="52"/>
                </a:cubicBezTo>
                <a:cubicBezTo>
                  <a:pt x="42" y="54"/>
                  <a:pt x="43" y="56"/>
                  <a:pt x="43" y="58"/>
                </a:cubicBezTo>
                <a:cubicBezTo>
                  <a:pt x="43" y="60"/>
                  <a:pt x="43" y="61"/>
                  <a:pt x="43" y="61"/>
                </a:cubicBezTo>
                <a:cubicBezTo>
                  <a:pt x="43" y="61"/>
                  <a:pt x="44" y="60"/>
                  <a:pt x="45" y="60"/>
                </a:cubicBezTo>
                <a:cubicBezTo>
                  <a:pt x="47" y="58"/>
                  <a:pt x="49" y="57"/>
                  <a:pt x="52" y="57"/>
                </a:cubicBezTo>
                <a:cubicBezTo>
                  <a:pt x="54" y="57"/>
                  <a:pt x="56" y="58"/>
                  <a:pt x="57" y="59"/>
                </a:cubicBezTo>
                <a:cubicBezTo>
                  <a:pt x="61" y="61"/>
                  <a:pt x="64" y="65"/>
                  <a:pt x="64" y="69"/>
                </a:cubicBezTo>
                <a:cubicBezTo>
                  <a:pt x="63" y="71"/>
                  <a:pt x="64" y="72"/>
                  <a:pt x="65" y="72"/>
                </a:cubicBezTo>
                <a:cubicBezTo>
                  <a:pt x="65" y="72"/>
                  <a:pt x="66" y="72"/>
                  <a:pt x="66" y="71"/>
                </a:cubicBezTo>
                <a:cubicBezTo>
                  <a:pt x="70" y="68"/>
                  <a:pt x="74" y="64"/>
                  <a:pt x="76" y="59"/>
                </a:cubicBezTo>
                <a:cubicBezTo>
                  <a:pt x="86" y="41"/>
                  <a:pt x="80" y="20"/>
                  <a:pt x="6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8" name="Freeform 75"/>
          <p:cNvSpPr>
            <a:spLocks noEditPoints="1"/>
          </p:cNvSpPr>
          <p:nvPr/>
        </p:nvSpPr>
        <p:spPr bwMode="auto">
          <a:xfrm>
            <a:off x="4038600" y="3579813"/>
            <a:ext cx="247650" cy="239712"/>
          </a:xfrm>
          <a:custGeom>
            <a:avLst/>
            <a:gdLst>
              <a:gd name="T0" fmla="*/ 60 w 146"/>
              <a:gd name="T1" fmla="*/ 110 h 141"/>
              <a:gd name="T2" fmla="*/ 89 w 146"/>
              <a:gd name="T3" fmla="*/ 102 h 141"/>
              <a:gd name="T4" fmla="*/ 129 w 146"/>
              <a:gd name="T5" fmla="*/ 141 h 141"/>
              <a:gd name="T6" fmla="*/ 146 w 146"/>
              <a:gd name="T7" fmla="*/ 123 h 141"/>
              <a:gd name="T8" fmla="*/ 107 w 146"/>
              <a:gd name="T9" fmla="*/ 84 h 141"/>
              <a:gd name="T10" fmla="*/ 99 w 146"/>
              <a:gd name="T11" fmla="*/ 16 h 141"/>
              <a:gd name="T12" fmla="*/ 60 w 146"/>
              <a:gd name="T13" fmla="*/ 0 h 141"/>
              <a:gd name="T14" fmla="*/ 60 w 146"/>
              <a:gd name="T15" fmla="*/ 22 h 141"/>
              <a:gd name="T16" fmla="*/ 71 w 146"/>
              <a:gd name="T17" fmla="*/ 22 h 141"/>
              <a:gd name="T18" fmla="*/ 71 w 146"/>
              <a:gd name="T19" fmla="*/ 45 h 141"/>
              <a:gd name="T20" fmla="*/ 93 w 146"/>
              <a:gd name="T21" fmla="*/ 45 h 141"/>
              <a:gd name="T22" fmla="*/ 93 w 146"/>
              <a:gd name="T23" fmla="*/ 66 h 141"/>
              <a:gd name="T24" fmla="*/ 71 w 146"/>
              <a:gd name="T25" fmla="*/ 66 h 141"/>
              <a:gd name="T26" fmla="*/ 71 w 146"/>
              <a:gd name="T27" fmla="*/ 88 h 141"/>
              <a:gd name="T28" fmla="*/ 60 w 146"/>
              <a:gd name="T29" fmla="*/ 88 h 141"/>
              <a:gd name="T30" fmla="*/ 60 w 146"/>
              <a:gd name="T31" fmla="*/ 110 h 141"/>
              <a:gd name="T32" fmla="*/ 21 w 146"/>
              <a:gd name="T33" fmla="*/ 94 h 141"/>
              <a:gd name="T34" fmla="*/ 60 w 146"/>
              <a:gd name="T35" fmla="*/ 110 h 141"/>
              <a:gd name="T36" fmla="*/ 60 w 146"/>
              <a:gd name="T37" fmla="*/ 88 h 141"/>
              <a:gd name="T38" fmla="*/ 50 w 146"/>
              <a:gd name="T39" fmla="*/ 88 h 141"/>
              <a:gd name="T40" fmla="*/ 50 w 146"/>
              <a:gd name="T41" fmla="*/ 66 h 141"/>
              <a:gd name="T42" fmla="*/ 27 w 146"/>
              <a:gd name="T43" fmla="*/ 66 h 141"/>
              <a:gd name="T44" fmla="*/ 27 w 146"/>
              <a:gd name="T45" fmla="*/ 45 h 141"/>
              <a:gd name="T46" fmla="*/ 27 w 146"/>
              <a:gd name="T47" fmla="*/ 45 h 141"/>
              <a:gd name="T48" fmla="*/ 50 w 146"/>
              <a:gd name="T49" fmla="*/ 45 h 141"/>
              <a:gd name="T50" fmla="*/ 50 w 146"/>
              <a:gd name="T51" fmla="*/ 22 h 141"/>
              <a:gd name="T52" fmla="*/ 60 w 146"/>
              <a:gd name="T53" fmla="*/ 22 h 141"/>
              <a:gd name="T54" fmla="*/ 60 w 146"/>
              <a:gd name="T55" fmla="*/ 0 h 141"/>
              <a:gd name="T56" fmla="*/ 21 w 146"/>
              <a:gd name="T57" fmla="*/ 16 h 141"/>
              <a:gd name="T58" fmla="*/ 21 w 146"/>
              <a:gd name="T59" fmla="*/ 94 h 1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6"/>
              <a:gd name="T91" fmla="*/ 0 h 141"/>
              <a:gd name="T92" fmla="*/ 146 w 146"/>
              <a:gd name="T93" fmla="*/ 141 h 1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6" h="141">
                <a:moveTo>
                  <a:pt x="60" y="110"/>
                </a:moveTo>
                <a:cubicBezTo>
                  <a:pt x="70" y="110"/>
                  <a:pt x="80" y="108"/>
                  <a:pt x="89" y="102"/>
                </a:cubicBezTo>
                <a:cubicBezTo>
                  <a:pt x="129" y="141"/>
                  <a:pt x="129" y="141"/>
                  <a:pt x="129" y="141"/>
                </a:cubicBezTo>
                <a:cubicBezTo>
                  <a:pt x="146" y="123"/>
                  <a:pt x="146" y="123"/>
                  <a:pt x="146" y="123"/>
                </a:cubicBezTo>
                <a:cubicBezTo>
                  <a:pt x="107" y="84"/>
                  <a:pt x="107" y="84"/>
                  <a:pt x="107" y="84"/>
                </a:cubicBezTo>
                <a:cubicBezTo>
                  <a:pt x="120" y="63"/>
                  <a:pt x="118" y="35"/>
                  <a:pt x="99" y="16"/>
                </a:cubicBezTo>
                <a:cubicBezTo>
                  <a:pt x="88" y="5"/>
                  <a:pt x="74" y="0"/>
                  <a:pt x="60" y="0"/>
                </a:cubicBezTo>
                <a:cubicBezTo>
                  <a:pt x="60" y="22"/>
                  <a:pt x="60" y="22"/>
                  <a:pt x="60" y="22"/>
                </a:cubicBezTo>
                <a:cubicBezTo>
                  <a:pt x="71" y="22"/>
                  <a:pt x="71" y="22"/>
                  <a:pt x="71" y="22"/>
                </a:cubicBezTo>
                <a:cubicBezTo>
                  <a:pt x="71" y="45"/>
                  <a:pt x="71" y="45"/>
                  <a:pt x="71" y="45"/>
                </a:cubicBezTo>
                <a:cubicBezTo>
                  <a:pt x="93" y="45"/>
                  <a:pt x="93" y="45"/>
                  <a:pt x="93" y="45"/>
                </a:cubicBezTo>
                <a:cubicBezTo>
                  <a:pt x="93" y="66"/>
                  <a:pt x="93" y="66"/>
                  <a:pt x="93" y="66"/>
                </a:cubicBezTo>
                <a:cubicBezTo>
                  <a:pt x="71" y="66"/>
                  <a:pt x="71" y="66"/>
                  <a:pt x="71" y="66"/>
                </a:cubicBezTo>
                <a:cubicBezTo>
                  <a:pt x="71" y="88"/>
                  <a:pt x="71" y="88"/>
                  <a:pt x="71" y="88"/>
                </a:cubicBezTo>
                <a:cubicBezTo>
                  <a:pt x="60" y="88"/>
                  <a:pt x="60" y="88"/>
                  <a:pt x="60" y="88"/>
                </a:cubicBezTo>
                <a:lnTo>
                  <a:pt x="60" y="110"/>
                </a:lnTo>
                <a:close/>
                <a:moveTo>
                  <a:pt x="21" y="94"/>
                </a:moveTo>
                <a:cubicBezTo>
                  <a:pt x="32" y="105"/>
                  <a:pt x="46" y="110"/>
                  <a:pt x="60" y="110"/>
                </a:cubicBezTo>
                <a:cubicBezTo>
                  <a:pt x="60" y="88"/>
                  <a:pt x="60" y="88"/>
                  <a:pt x="60" y="88"/>
                </a:cubicBezTo>
                <a:cubicBezTo>
                  <a:pt x="50" y="88"/>
                  <a:pt x="50" y="88"/>
                  <a:pt x="50" y="88"/>
                </a:cubicBezTo>
                <a:cubicBezTo>
                  <a:pt x="50" y="66"/>
                  <a:pt x="50" y="66"/>
                  <a:pt x="50" y="66"/>
                </a:cubicBezTo>
                <a:cubicBezTo>
                  <a:pt x="27" y="66"/>
                  <a:pt x="27" y="66"/>
                  <a:pt x="27" y="66"/>
                </a:cubicBezTo>
                <a:cubicBezTo>
                  <a:pt x="27" y="45"/>
                  <a:pt x="27" y="45"/>
                  <a:pt x="27" y="45"/>
                </a:cubicBezTo>
                <a:cubicBezTo>
                  <a:pt x="27" y="45"/>
                  <a:pt x="27" y="45"/>
                  <a:pt x="27" y="45"/>
                </a:cubicBezTo>
                <a:cubicBezTo>
                  <a:pt x="50" y="45"/>
                  <a:pt x="50" y="45"/>
                  <a:pt x="50" y="45"/>
                </a:cubicBezTo>
                <a:cubicBezTo>
                  <a:pt x="50" y="22"/>
                  <a:pt x="50" y="22"/>
                  <a:pt x="50" y="22"/>
                </a:cubicBezTo>
                <a:cubicBezTo>
                  <a:pt x="60" y="22"/>
                  <a:pt x="60" y="22"/>
                  <a:pt x="60" y="22"/>
                </a:cubicBezTo>
                <a:cubicBezTo>
                  <a:pt x="60" y="0"/>
                  <a:pt x="60" y="0"/>
                  <a:pt x="60" y="0"/>
                </a:cubicBezTo>
                <a:cubicBezTo>
                  <a:pt x="46" y="0"/>
                  <a:pt x="32" y="5"/>
                  <a:pt x="21" y="16"/>
                </a:cubicBezTo>
                <a:cubicBezTo>
                  <a:pt x="0" y="38"/>
                  <a:pt x="0" y="73"/>
                  <a:pt x="21" y="9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9" name="Freeform 76"/>
          <p:cNvSpPr>
            <a:spLocks/>
          </p:cNvSpPr>
          <p:nvPr/>
        </p:nvSpPr>
        <p:spPr bwMode="auto">
          <a:xfrm>
            <a:off x="5284788" y="3308350"/>
            <a:ext cx="149225" cy="163513"/>
          </a:xfrm>
          <a:custGeom>
            <a:avLst/>
            <a:gdLst>
              <a:gd name="T0" fmla="*/ 0 w 88"/>
              <a:gd name="T1" fmla="*/ 29 h 97"/>
              <a:gd name="T2" fmla="*/ 14 w 88"/>
              <a:gd name="T3" fmla="*/ 97 h 97"/>
              <a:gd name="T4" fmla="*/ 74 w 88"/>
              <a:gd name="T5" fmla="*/ 97 h 97"/>
              <a:gd name="T6" fmla="*/ 88 w 88"/>
              <a:gd name="T7" fmla="*/ 29 h 97"/>
              <a:gd name="T8" fmla="*/ 74 w 88"/>
              <a:gd name="T9" fmla="*/ 0 h 97"/>
              <a:gd name="T10" fmla="*/ 65 w 88"/>
              <a:gd name="T11" fmla="*/ 0 h 97"/>
              <a:gd name="T12" fmla="*/ 44 w 88"/>
              <a:gd name="T13" fmla="*/ 24 h 97"/>
              <a:gd name="T14" fmla="*/ 23 w 88"/>
              <a:gd name="T15" fmla="*/ 0 h 97"/>
              <a:gd name="T16" fmla="*/ 14 w 88"/>
              <a:gd name="T17" fmla="*/ 0 h 97"/>
              <a:gd name="T18" fmla="*/ 0 w 88"/>
              <a:gd name="T19" fmla="*/ 29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97"/>
              <a:gd name="T32" fmla="*/ 88 w 88"/>
              <a:gd name="T33" fmla="*/ 97 h 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97">
                <a:moveTo>
                  <a:pt x="0" y="29"/>
                </a:moveTo>
                <a:cubicBezTo>
                  <a:pt x="0" y="29"/>
                  <a:pt x="15" y="61"/>
                  <a:pt x="14" y="97"/>
                </a:cubicBezTo>
                <a:cubicBezTo>
                  <a:pt x="74" y="97"/>
                  <a:pt x="74" y="97"/>
                  <a:pt x="74" y="97"/>
                </a:cubicBezTo>
                <a:cubicBezTo>
                  <a:pt x="73" y="61"/>
                  <a:pt x="88" y="29"/>
                  <a:pt x="88" y="29"/>
                </a:cubicBezTo>
                <a:cubicBezTo>
                  <a:pt x="72" y="23"/>
                  <a:pt x="74" y="0"/>
                  <a:pt x="74" y="0"/>
                </a:cubicBezTo>
                <a:cubicBezTo>
                  <a:pt x="65" y="0"/>
                  <a:pt x="65" y="0"/>
                  <a:pt x="65" y="0"/>
                </a:cubicBezTo>
                <a:cubicBezTo>
                  <a:pt x="65" y="24"/>
                  <a:pt x="44" y="24"/>
                  <a:pt x="44" y="24"/>
                </a:cubicBezTo>
                <a:cubicBezTo>
                  <a:pt x="44" y="24"/>
                  <a:pt x="23" y="24"/>
                  <a:pt x="23" y="0"/>
                </a:cubicBezTo>
                <a:cubicBezTo>
                  <a:pt x="14" y="0"/>
                  <a:pt x="14" y="0"/>
                  <a:pt x="14" y="0"/>
                </a:cubicBezTo>
                <a:cubicBezTo>
                  <a:pt x="14" y="0"/>
                  <a:pt x="16" y="23"/>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0" name="Freeform 77"/>
          <p:cNvSpPr>
            <a:spLocks/>
          </p:cNvSpPr>
          <p:nvPr/>
        </p:nvSpPr>
        <p:spPr bwMode="auto">
          <a:xfrm>
            <a:off x="5241925" y="3495675"/>
            <a:ext cx="236538" cy="120650"/>
          </a:xfrm>
          <a:custGeom>
            <a:avLst/>
            <a:gdLst>
              <a:gd name="T0" fmla="*/ 100 w 139"/>
              <a:gd name="T1" fmla="*/ 0 h 71"/>
              <a:gd name="T2" fmla="*/ 38 w 139"/>
              <a:gd name="T3" fmla="*/ 0 h 71"/>
              <a:gd name="T4" fmla="*/ 23 w 139"/>
              <a:gd name="T5" fmla="*/ 39 h 71"/>
              <a:gd name="T6" fmla="*/ 27 w 139"/>
              <a:gd name="T7" fmla="*/ 54 h 71"/>
              <a:gd name="T8" fmla="*/ 41 w 139"/>
              <a:gd name="T9" fmla="*/ 54 h 71"/>
              <a:gd name="T10" fmla="*/ 55 w 139"/>
              <a:gd name="T11" fmla="*/ 53 h 71"/>
              <a:gd name="T12" fmla="*/ 69 w 139"/>
              <a:gd name="T13" fmla="*/ 54 h 71"/>
              <a:gd name="T14" fmla="*/ 83 w 139"/>
              <a:gd name="T15" fmla="*/ 53 h 71"/>
              <a:gd name="T16" fmla="*/ 97 w 139"/>
              <a:gd name="T17" fmla="*/ 54 h 71"/>
              <a:gd name="T18" fmla="*/ 111 w 139"/>
              <a:gd name="T19" fmla="*/ 54 h 71"/>
              <a:gd name="T20" fmla="*/ 115 w 139"/>
              <a:gd name="T21" fmla="*/ 39 h 71"/>
              <a:gd name="T22" fmla="*/ 100 w 139"/>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
              <a:gd name="T37" fmla="*/ 0 h 71"/>
              <a:gd name="T38" fmla="*/ 139 w 139"/>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 h="71">
                <a:moveTo>
                  <a:pt x="100" y="0"/>
                </a:moveTo>
                <a:cubicBezTo>
                  <a:pt x="38" y="0"/>
                  <a:pt x="38" y="0"/>
                  <a:pt x="38" y="0"/>
                </a:cubicBezTo>
                <a:cubicBezTo>
                  <a:pt x="35" y="15"/>
                  <a:pt x="29" y="32"/>
                  <a:pt x="23" y="39"/>
                </a:cubicBezTo>
                <a:cubicBezTo>
                  <a:pt x="0" y="71"/>
                  <a:pt x="27" y="54"/>
                  <a:pt x="27" y="54"/>
                </a:cubicBezTo>
                <a:cubicBezTo>
                  <a:pt x="27" y="54"/>
                  <a:pt x="33" y="65"/>
                  <a:pt x="41" y="54"/>
                </a:cubicBezTo>
                <a:cubicBezTo>
                  <a:pt x="41" y="54"/>
                  <a:pt x="49" y="65"/>
                  <a:pt x="55" y="53"/>
                </a:cubicBezTo>
                <a:cubicBezTo>
                  <a:pt x="55" y="53"/>
                  <a:pt x="62" y="64"/>
                  <a:pt x="69" y="54"/>
                </a:cubicBezTo>
                <a:cubicBezTo>
                  <a:pt x="76" y="64"/>
                  <a:pt x="83" y="53"/>
                  <a:pt x="83" y="53"/>
                </a:cubicBezTo>
                <a:cubicBezTo>
                  <a:pt x="89" y="65"/>
                  <a:pt x="97" y="54"/>
                  <a:pt x="97" y="54"/>
                </a:cubicBezTo>
                <a:cubicBezTo>
                  <a:pt x="105" y="65"/>
                  <a:pt x="111" y="54"/>
                  <a:pt x="111" y="54"/>
                </a:cubicBezTo>
                <a:cubicBezTo>
                  <a:pt x="111" y="54"/>
                  <a:pt x="139" y="71"/>
                  <a:pt x="115" y="39"/>
                </a:cubicBezTo>
                <a:cubicBezTo>
                  <a:pt x="110" y="32"/>
                  <a:pt x="103" y="15"/>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1" name="Freeform 78"/>
          <p:cNvSpPr>
            <a:spLocks noEditPoints="1"/>
          </p:cNvSpPr>
          <p:nvPr/>
        </p:nvSpPr>
        <p:spPr bwMode="auto">
          <a:xfrm>
            <a:off x="5302250" y="3636963"/>
            <a:ext cx="249238" cy="304800"/>
          </a:xfrm>
          <a:custGeom>
            <a:avLst/>
            <a:gdLst>
              <a:gd name="T0" fmla="*/ 102 w 147"/>
              <a:gd name="T1" fmla="*/ 166 h 180"/>
              <a:gd name="T2" fmla="*/ 147 w 147"/>
              <a:gd name="T3" fmla="*/ 180 h 180"/>
              <a:gd name="T4" fmla="*/ 103 w 147"/>
              <a:gd name="T5" fmla="*/ 102 h 180"/>
              <a:gd name="T6" fmla="*/ 93 w 147"/>
              <a:gd name="T7" fmla="*/ 87 h 180"/>
              <a:gd name="T8" fmla="*/ 84 w 147"/>
              <a:gd name="T9" fmla="*/ 124 h 180"/>
              <a:gd name="T10" fmla="*/ 88 w 147"/>
              <a:gd name="T11" fmla="*/ 136 h 180"/>
              <a:gd name="T12" fmla="*/ 84 w 147"/>
              <a:gd name="T13" fmla="*/ 132 h 180"/>
              <a:gd name="T14" fmla="*/ 91 w 147"/>
              <a:gd name="T15" fmla="*/ 152 h 180"/>
              <a:gd name="T16" fmla="*/ 84 w 147"/>
              <a:gd name="T17" fmla="*/ 166 h 180"/>
              <a:gd name="T18" fmla="*/ 84 w 147"/>
              <a:gd name="T19" fmla="*/ 166 h 180"/>
              <a:gd name="T20" fmla="*/ 73 w 147"/>
              <a:gd name="T21" fmla="*/ 152 h 180"/>
              <a:gd name="T22" fmla="*/ 84 w 147"/>
              <a:gd name="T23" fmla="*/ 47 h 180"/>
              <a:gd name="T24" fmla="*/ 78 w 147"/>
              <a:gd name="T25" fmla="*/ 26 h 180"/>
              <a:gd name="T26" fmla="*/ 73 w 147"/>
              <a:gd name="T27" fmla="*/ 53 h 180"/>
              <a:gd name="T28" fmla="*/ 73 w 147"/>
              <a:gd name="T29" fmla="*/ 87 h 180"/>
              <a:gd name="T30" fmla="*/ 80 w 147"/>
              <a:gd name="T31" fmla="*/ 102 h 180"/>
              <a:gd name="T32" fmla="*/ 73 w 147"/>
              <a:gd name="T33" fmla="*/ 122 h 180"/>
              <a:gd name="T34" fmla="*/ 84 w 147"/>
              <a:gd name="T35" fmla="*/ 146 h 180"/>
              <a:gd name="T36" fmla="*/ 80 w 147"/>
              <a:gd name="T37" fmla="*/ 128 h 180"/>
              <a:gd name="T38" fmla="*/ 84 w 147"/>
              <a:gd name="T39" fmla="*/ 47 h 180"/>
              <a:gd name="T40" fmla="*/ 73 w 147"/>
              <a:gd name="T41" fmla="*/ 166 h 180"/>
              <a:gd name="T42" fmla="*/ 73 w 147"/>
              <a:gd name="T43" fmla="*/ 152 h 180"/>
              <a:gd name="T44" fmla="*/ 73 w 147"/>
              <a:gd name="T45" fmla="*/ 152 h 180"/>
              <a:gd name="T46" fmla="*/ 63 w 147"/>
              <a:gd name="T47" fmla="*/ 166 h 180"/>
              <a:gd name="T48" fmla="*/ 73 w 147"/>
              <a:gd name="T49" fmla="*/ 0 h 180"/>
              <a:gd name="T50" fmla="*/ 66 w 147"/>
              <a:gd name="T51" fmla="*/ 26 h 180"/>
              <a:gd name="T52" fmla="*/ 63 w 147"/>
              <a:gd name="T53" fmla="*/ 124 h 180"/>
              <a:gd name="T54" fmla="*/ 63 w 147"/>
              <a:gd name="T55" fmla="*/ 132 h 180"/>
              <a:gd name="T56" fmla="*/ 73 w 147"/>
              <a:gd name="T57" fmla="*/ 135 h 180"/>
              <a:gd name="T58" fmla="*/ 73 w 147"/>
              <a:gd name="T59" fmla="*/ 122 h 180"/>
              <a:gd name="T60" fmla="*/ 65 w 147"/>
              <a:gd name="T61" fmla="*/ 113 h 180"/>
              <a:gd name="T62" fmla="*/ 73 w 147"/>
              <a:gd name="T63" fmla="*/ 102 h 180"/>
              <a:gd name="T64" fmla="*/ 73 w 147"/>
              <a:gd name="T65" fmla="*/ 102 h 180"/>
              <a:gd name="T66" fmla="*/ 73 w 147"/>
              <a:gd name="T67" fmla="*/ 87 h 180"/>
              <a:gd name="T68" fmla="*/ 73 w 147"/>
              <a:gd name="T69" fmla="*/ 53 h 180"/>
              <a:gd name="T70" fmla="*/ 73 w 147"/>
              <a:gd name="T71" fmla="*/ 53 h 180"/>
              <a:gd name="T72" fmla="*/ 0 w 147"/>
              <a:gd name="T73" fmla="*/ 180 h 180"/>
              <a:gd name="T74" fmla="*/ 44 w 147"/>
              <a:gd name="T75" fmla="*/ 166 h 180"/>
              <a:gd name="T76" fmla="*/ 63 w 147"/>
              <a:gd name="T77" fmla="*/ 152 h 180"/>
              <a:gd name="T78" fmla="*/ 63 w 147"/>
              <a:gd name="T79" fmla="*/ 146 h 180"/>
              <a:gd name="T80" fmla="*/ 59 w 147"/>
              <a:gd name="T81" fmla="*/ 136 h 180"/>
              <a:gd name="T82" fmla="*/ 62 w 147"/>
              <a:gd name="T83" fmla="*/ 124 h 180"/>
              <a:gd name="T84" fmla="*/ 63 w 147"/>
              <a:gd name="T85" fmla="*/ 47 h 180"/>
              <a:gd name="T86" fmla="*/ 44 w 147"/>
              <a:gd name="T87" fmla="*/ 87 h 180"/>
              <a:gd name="T88" fmla="*/ 49 w 147"/>
              <a:gd name="T89" fmla="*/ 102 h 1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7"/>
              <a:gd name="T136" fmla="*/ 0 h 180"/>
              <a:gd name="T137" fmla="*/ 147 w 147"/>
              <a:gd name="T138" fmla="*/ 180 h 1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7" h="180">
                <a:moveTo>
                  <a:pt x="84" y="166"/>
                </a:moveTo>
                <a:cubicBezTo>
                  <a:pt x="102" y="166"/>
                  <a:pt x="102" y="166"/>
                  <a:pt x="102" y="166"/>
                </a:cubicBezTo>
                <a:cubicBezTo>
                  <a:pt x="117" y="180"/>
                  <a:pt x="117" y="180"/>
                  <a:pt x="117" y="180"/>
                </a:cubicBezTo>
                <a:cubicBezTo>
                  <a:pt x="147" y="180"/>
                  <a:pt x="147" y="180"/>
                  <a:pt x="147" y="180"/>
                </a:cubicBezTo>
                <a:cubicBezTo>
                  <a:pt x="123" y="167"/>
                  <a:pt x="107" y="134"/>
                  <a:pt x="97" y="102"/>
                </a:cubicBezTo>
                <a:cubicBezTo>
                  <a:pt x="103" y="102"/>
                  <a:pt x="103" y="102"/>
                  <a:pt x="103" y="102"/>
                </a:cubicBezTo>
                <a:cubicBezTo>
                  <a:pt x="103" y="87"/>
                  <a:pt x="103" y="87"/>
                  <a:pt x="103" y="87"/>
                </a:cubicBezTo>
                <a:cubicBezTo>
                  <a:pt x="93" y="87"/>
                  <a:pt x="93" y="87"/>
                  <a:pt x="93" y="87"/>
                </a:cubicBezTo>
                <a:cubicBezTo>
                  <a:pt x="89" y="72"/>
                  <a:pt x="86" y="58"/>
                  <a:pt x="84" y="47"/>
                </a:cubicBezTo>
                <a:cubicBezTo>
                  <a:pt x="84" y="124"/>
                  <a:pt x="84" y="124"/>
                  <a:pt x="84" y="124"/>
                </a:cubicBezTo>
                <a:cubicBezTo>
                  <a:pt x="85" y="124"/>
                  <a:pt x="85" y="124"/>
                  <a:pt x="85" y="124"/>
                </a:cubicBezTo>
                <a:cubicBezTo>
                  <a:pt x="86" y="128"/>
                  <a:pt x="87" y="132"/>
                  <a:pt x="88" y="136"/>
                </a:cubicBezTo>
                <a:cubicBezTo>
                  <a:pt x="88" y="136"/>
                  <a:pt x="88" y="136"/>
                  <a:pt x="88" y="136"/>
                </a:cubicBezTo>
                <a:cubicBezTo>
                  <a:pt x="84" y="132"/>
                  <a:pt x="84" y="132"/>
                  <a:pt x="84" y="132"/>
                </a:cubicBezTo>
                <a:cubicBezTo>
                  <a:pt x="84" y="146"/>
                  <a:pt x="84" y="146"/>
                  <a:pt x="84" y="146"/>
                </a:cubicBezTo>
                <a:cubicBezTo>
                  <a:pt x="91" y="152"/>
                  <a:pt x="91" y="152"/>
                  <a:pt x="91" y="152"/>
                </a:cubicBezTo>
                <a:cubicBezTo>
                  <a:pt x="84" y="152"/>
                  <a:pt x="84" y="152"/>
                  <a:pt x="84" y="152"/>
                </a:cubicBezTo>
                <a:lnTo>
                  <a:pt x="84" y="166"/>
                </a:lnTo>
                <a:close/>
                <a:moveTo>
                  <a:pt x="73" y="166"/>
                </a:moveTo>
                <a:cubicBezTo>
                  <a:pt x="84" y="166"/>
                  <a:pt x="84" y="166"/>
                  <a:pt x="84" y="166"/>
                </a:cubicBezTo>
                <a:cubicBezTo>
                  <a:pt x="84" y="152"/>
                  <a:pt x="84" y="152"/>
                  <a:pt x="84" y="152"/>
                </a:cubicBezTo>
                <a:cubicBezTo>
                  <a:pt x="73" y="152"/>
                  <a:pt x="73" y="152"/>
                  <a:pt x="73" y="152"/>
                </a:cubicBezTo>
                <a:cubicBezTo>
                  <a:pt x="73" y="166"/>
                  <a:pt x="73" y="166"/>
                  <a:pt x="73" y="166"/>
                </a:cubicBezTo>
                <a:close/>
                <a:moveTo>
                  <a:pt x="84" y="47"/>
                </a:moveTo>
                <a:cubicBezTo>
                  <a:pt x="82" y="35"/>
                  <a:pt x="81" y="26"/>
                  <a:pt x="81" y="26"/>
                </a:cubicBezTo>
                <a:cubicBezTo>
                  <a:pt x="78" y="26"/>
                  <a:pt x="78" y="26"/>
                  <a:pt x="78" y="26"/>
                </a:cubicBezTo>
                <a:cubicBezTo>
                  <a:pt x="73" y="0"/>
                  <a:pt x="73" y="0"/>
                  <a:pt x="73" y="0"/>
                </a:cubicBezTo>
                <a:cubicBezTo>
                  <a:pt x="73" y="53"/>
                  <a:pt x="73" y="53"/>
                  <a:pt x="73" y="53"/>
                </a:cubicBezTo>
                <a:cubicBezTo>
                  <a:pt x="73" y="54"/>
                  <a:pt x="75" y="79"/>
                  <a:pt x="76" y="87"/>
                </a:cubicBezTo>
                <a:cubicBezTo>
                  <a:pt x="73" y="87"/>
                  <a:pt x="73" y="87"/>
                  <a:pt x="73" y="87"/>
                </a:cubicBezTo>
                <a:cubicBezTo>
                  <a:pt x="73" y="102"/>
                  <a:pt x="73" y="102"/>
                  <a:pt x="73" y="102"/>
                </a:cubicBezTo>
                <a:cubicBezTo>
                  <a:pt x="80" y="102"/>
                  <a:pt x="80" y="102"/>
                  <a:pt x="80" y="102"/>
                </a:cubicBezTo>
                <a:cubicBezTo>
                  <a:pt x="80" y="102"/>
                  <a:pt x="81" y="107"/>
                  <a:pt x="82" y="113"/>
                </a:cubicBezTo>
                <a:cubicBezTo>
                  <a:pt x="73" y="122"/>
                  <a:pt x="73" y="122"/>
                  <a:pt x="73" y="122"/>
                </a:cubicBezTo>
                <a:cubicBezTo>
                  <a:pt x="73" y="135"/>
                  <a:pt x="73" y="135"/>
                  <a:pt x="73" y="135"/>
                </a:cubicBezTo>
                <a:cubicBezTo>
                  <a:pt x="84" y="146"/>
                  <a:pt x="84" y="146"/>
                  <a:pt x="84" y="146"/>
                </a:cubicBezTo>
                <a:cubicBezTo>
                  <a:pt x="84" y="132"/>
                  <a:pt x="84" y="132"/>
                  <a:pt x="84" y="132"/>
                </a:cubicBezTo>
                <a:cubicBezTo>
                  <a:pt x="80" y="128"/>
                  <a:pt x="80" y="128"/>
                  <a:pt x="80" y="128"/>
                </a:cubicBezTo>
                <a:cubicBezTo>
                  <a:pt x="84" y="124"/>
                  <a:pt x="84" y="124"/>
                  <a:pt x="84" y="124"/>
                </a:cubicBezTo>
                <a:lnTo>
                  <a:pt x="84" y="47"/>
                </a:lnTo>
                <a:close/>
                <a:moveTo>
                  <a:pt x="63" y="166"/>
                </a:moveTo>
                <a:cubicBezTo>
                  <a:pt x="73" y="166"/>
                  <a:pt x="73" y="166"/>
                  <a:pt x="73" y="166"/>
                </a:cubicBezTo>
                <a:cubicBezTo>
                  <a:pt x="73" y="166"/>
                  <a:pt x="73" y="166"/>
                  <a:pt x="73" y="166"/>
                </a:cubicBezTo>
                <a:cubicBezTo>
                  <a:pt x="73" y="152"/>
                  <a:pt x="73" y="152"/>
                  <a:pt x="73" y="152"/>
                </a:cubicBezTo>
                <a:cubicBezTo>
                  <a:pt x="73" y="152"/>
                  <a:pt x="73" y="152"/>
                  <a:pt x="73" y="152"/>
                </a:cubicBezTo>
                <a:cubicBezTo>
                  <a:pt x="73" y="152"/>
                  <a:pt x="73" y="152"/>
                  <a:pt x="73" y="152"/>
                </a:cubicBezTo>
                <a:cubicBezTo>
                  <a:pt x="63" y="152"/>
                  <a:pt x="63" y="152"/>
                  <a:pt x="63" y="152"/>
                </a:cubicBezTo>
                <a:cubicBezTo>
                  <a:pt x="63" y="166"/>
                  <a:pt x="63" y="166"/>
                  <a:pt x="63" y="166"/>
                </a:cubicBezTo>
                <a:close/>
                <a:moveTo>
                  <a:pt x="73" y="0"/>
                </a:moveTo>
                <a:cubicBezTo>
                  <a:pt x="73" y="0"/>
                  <a:pt x="73" y="0"/>
                  <a:pt x="73" y="0"/>
                </a:cubicBezTo>
                <a:cubicBezTo>
                  <a:pt x="69" y="26"/>
                  <a:pt x="69" y="26"/>
                  <a:pt x="69" y="26"/>
                </a:cubicBezTo>
                <a:cubicBezTo>
                  <a:pt x="66" y="26"/>
                  <a:pt x="66" y="26"/>
                  <a:pt x="66" y="26"/>
                </a:cubicBezTo>
                <a:cubicBezTo>
                  <a:pt x="66" y="26"/>
                  <a:pt x="65" y="35"/>
                  <a:pt x="63" y="47"/>
                </a:cubicBezTo>
                <a:cubicBezTo>
                  <a:pt x="63" y="124"/>
                  <a:pt x="63" y="124"/>
                  <a:pt x="63" y="124"/>
                </a:cubicBezTo>
                <a:cubicBezTo>
                  <a:pt x="67" y="128"/>
                  <a:pt x="67" y="128"/>
                  <a:pt x="67" y="128"/>
                </a:cubicBezTo>
                <a:cubicBezTo>
                  <a:pt x="63" y="132"/>
                  <a:pt x="63" y="132"/>
                  <a:pt x="63" y="132"/>
                </a:cubicBezTo>
                <a:cubicBezTo>
                  <a:pt x="63" y="146"/>
                  <a:pt x="63" y="146"/>
                  <a:pt x="63" y="146"/>
                </a:cubicBezTo>
                <a:cubicBezTo>
                  <a:pt x="73" y="135"/>
                  <a:pt x="73" y="135"/>
                  <a:pt x="73" y="135"/>
                </a:cubicBezTo>
                <a:cubicBezTo>
                  <a:pt x="73" y="135"/>
                  <a:pt x="73" y="135"/>
                  <a:pt x="73" y="135"/>
                </a:cubicBezTo>
                <a:cubicBezTo>
                  <a:pt x="73" y="122"/>
                  <a:pt x="73" y="122"/>
                  <a:pt x="73" y="122"/>
                </a:cubicBezTo>
                <a:cubicBezTo>
                  <a:pt x="73" y="122"/>
                  <a:pt x="73" y="122"/>
                  <a:pt x="73" y="122"/>
                </a:cubicBezTo>
                <a:cubicBezTo>
                  <a:pt x="65" y="113"/>
                  <a:pt x="65" y="113"/>
                  <a:pt x="65" y="113"/>
                </a:cubicBezTo>
                <a:cubicBezTo>
                  <a:pt x="66" y="107"/>
                  <a:pt x="67" y="102"/>
                  <a:pt x="67" y="102"/>
                </a:cubicBezTo>
                <a:cubicBezTo>
                  <a:pt x="73" y="102"/>
                  <a:pt x="73" y="102"/>
                  <a:pt x="73" y="102"/>
                </a:cubicBezTo>
                <a:cubicBezTo>
                  <a:pt x="73" y="102"/>
                  <a:pt x="73" y="102"/>
                  <a:pt x="73" y="102"/>
                </a:cubicBezTo>
                <a:cubicBezTo>
                  <a:pt x="73" y="102"/>
                  <a:pt x="73" y="102"/>
                  <a:pt x="73" y="102"/>
                </a:cubicBezTo>
                <a:cubicBezTo>
                  <a:pt x="73" y="87"/>
                  <a:pt x="73" y="87"/>
                  <a:pt x="73" y="87"/>
                </a:cubicBezTo>
                <a:cubicBezTo>
                  <a:pt x="73" y="87"/>
                  <a:pt x="73" y="87"/>
                  <a:pt x="73" y="87"/>
                </a:cubicBezTo>
                <a:cubicBezTo>
                  <a:pt x="70" y="87"/>
                  <a:pt x="70" y="87"/>
                  <a:pt x="70" y="87"/>
                </a:cubicBezTo>
                <a:cubicBezTo>
                  <a:pt x="72" y="79"/>
                  <a:pt x="73" y="53"/>
                  <a:pt x="73" y="53"/>
                </a:cubicBezTo>
                <a:cubicBezTo>
                  <a:pt x="73" y="53"/>
                  <a:pt x="73" y="53"/>
                  <a:pt x="73" y="53"/>
                </a:cubicBezTo>
                <a:cubicBezTo>
                  <a:pt x="73" y="53"/>
                  <a:pt x="73" y="53"/>
                  <a:pt x="73" y="53"/>
                </a:cubicBezTo>
                <a:lnTo>
                  <a:pt x="73" y="0"/>
                </a:lnTo>
                <a:close/>
                <a:moveTo>
                  <a:pt x="0" y="180"/>
                </a:moveTo>
                <a:cubicBezTo>
                  <a:pt x="29" y="180"/>
                  <a:pt x="29" y="180"/>
                  <a:pt x="29" y="180"/>
                </a:cubicBezTo>
                <a:cubicBezTo>
                  <a:pt x="44" y="166"/>
                  <a:pt x="44" y="166"/>
                  <a:pt x="44" y="166"/>
                </a:cubicBezTo>
                <a:cubicBezTo>
                  <a:pt x="63" y="166"/>
                  <a:pt x="63" y="166"/>
                  <a:pt x="63" y="166"/>
                </a:cubicBezTo>
                <a:cubicBezTo>
                  <a:pt x="63" y="152"/>
                  <a:pt x="63" y="152"/>
                  <a:pt x="63" y="152"/>
                </a:cubicBezTo>
                <a:cubicBezTo>
                  <a:pt x="56" y="152"/>
                  <a:pt x="56" y="152"/>
                  <a:pt x="56" y="152"/>
                </a:cubicBezTo>
                <a:cubicBezTo>
                  <a:pt x="63" y="146"/>
                  <a:pt x="63" y="146"/>
                  <a:pt x="63" y="146"/>
                </a:cubicBezTo>
                <a:cubicBezTo>
                  <a:pt x="63" y="132"/>
                  <a:pt x="63" y="132"/>
                  <a:pt x="63" y="132"/>
                </a:cubicBezTo>
                <a:cubicBezTo>
                  <a:pt x="59" y="136"/>
                  <a:pt x="59" y="136"/>
                  <a:pt x="59" y="136"/>
                </a:cubicBezTo>
                <a:cubicBezTo>
                  <a:pt x="60" y="132"/>
                  <a:pt x="61" y="128"/>
                  <a:pt x="62" y="124"/>
                </a:cubicBezTo>
                <a:cubicBezTo>
                  <a:pt x="62" y="124"/>
                  <a:pt x="62" y="124"/>
                  <a:pt x="62" y="124"/>
                </a:cubicBezTo>
                <a:cubicBezTo>
                  <a:pt x="63" y="124"/>
                  <a:pt x="63" y="124"/>
                  <a:pt x="63" y="124"/>
                </a:cubicBezTo>
                <a:cubicBezTo>
                  <a:pt x="63" y="47"/>
                  <a:pt x="63" y="47"/>
                  <a:pt x="63" y="47"/>
                </a:cubicBezTo>
                <a:cubicBezTo>
                  <a:pt x="61" y="58"/>
                  <a:pt x="58" y="72"/>
                  <a:pt x="54" y="87"/>
                </a:cubicBezTo>
                <a:cubicBezTo>
                  <a:pt x="44" y="87"/>
                  <a:pt x="44" y="87"/>
                  <a:pt x="44" y="87"/>
                </a:cubicBezTo>
                <a:cubicBezTo>
                  <a:pt x="44" y="102"/>
                  <a:pt x="44" y="102"/>
                  <a:pt x="44" y="102"/>
                </a:cubicBezTo>
                <a:cubicBezTo>
                  <a:pt x="49" y="102"/>
                  <a:pt x="49" y="102"/>
                  <a:pt x="49" y="102"/>
                </a:cubicBezTo>
                <a:cubicBezTo>
                  <a:pt x="39" y="134"/>
                  <a:pt x="24" y="167"/>
                  <a:pt x="0" y="1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2" name="Freeform 79"/>
          <p:cNvSpPr>
            <a:spLocks/>
          </p:cNvSpPr>
          <p:nvPr/>
        </p:nvSpPr>
        <p:spPr bwMode="auto">
          <a:xfrm>
            <a:off x="5659438" y="4222750"/>
            <a:ext cx="242887" cy="228600"/>
          </a:xfrm>
          <a:custGeom>
            <a:avLst/>
            <a:gdLst>
              <a:gd name="T0" fmla="*/ 86 w 144"/>
              <a:gd name="T1" fmla="*/ 67 h 135"/>
              <a:gd name="T2" fmla="*/ 110 w 144"/>
              <a:gd name="T3" fmla="*/ 48 h 135"/>
              <a:gd name="T4" fmla="*/ 116 w 144"/>
              <a:gd name="T5" fmla="*/ 48 h 135"/>
              <a:gd name="T6" fmla="*/ 132 w 144"/>
              <a:gd name="T7" fmla="*/ 60 h 135"/>
              <a:gd name="T8" fmla="*/ 143 w 144"/>
              <a:gd name="T9" fmla="*/ 56 h 135"/>
              <a:gd name="T10" fmla="*/ 142 w 144"/>
              <a:gd name="T11" fmla="*/ 34 h 135"/>
              <a:gd name="T12" fmla="*/ 97 w 144"/>
              <a:gd name="T13" fmla="*/ 5 h 135"/>
              <a:gd name="T14" fmla="*/ 69 w 144"/>
              <a:gd name="T15" fmla="*/ 31 h 135"/>
              <a:gd name="T16" fmla="*/ 33 w 144"/>
              <a:gd name="T17" fmla="*/ 19 h 135"/>
              <a:gd name="T18" fmla="*/ 4 w 144"/>
              <a:gd name="T19" fmla="*/ 64 h 135"/>
              <a:gd name="T20" fmla="*/ 92 w 144"/>
              <a:gd name="T21" fmla="*/ 135 h 135"/>
              <a:gd name="T22" fmla="*/ 107 w 144"/>
              <a:gd name="T23" fmla="*/ 122 h 135"/>
              <a:gd name="T24" fmla="*/ 86 w 144"/>
              <a:gd name="T25" fmla="*/ 67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4"/>
              <a:gd name="T40" fmla="*/ 0 h 135"/>
              <a:gd name="T41" fmla="*/ 144 w 144"/>
              <a:gd name="T42" fmla="*/ 135 h 1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4" h="135">
                <a:moveTo>
                  <a:pt x="86" y="67"/>
                </a:moveTo>
                <a:cubicBezTo>
                  <a:pt x="88" y="56"/>
                  <a:pt x="98" y="48"/>
                  <a:pt x="110" y="48"/>
                </a:cubicBezTo>
                <a:cubicBezTo>
                  <a:pt x="112" y="48"/>
                  <a:pt x="114" y="48"/>
                  <a:pt x="116" y="48"/>
                </a:cubicBezTo>
                <a:cubicBezTo>
                  <a:pt x="123" y="50"/>
                  <a:pt x="128" y="54"/>
                  <a:pt x="132" y="60"/>
                </a:cubicBezTo>
                <a:cubicBezTo>
                  <a:pt x="135" y="58"/>
                  <a:pt x="139" y="56"/>
                  <a:pt x="143" y="56"/>
                </a:cubicBezTo>
                <a:cubicBezTo>
                  <a:pt x="144" y="42"/>
                  <a:pt x="142" y="34"/>
                  <a:pt x="142" y="34"/>
                </a:cubicBezTo>
                <a:cubicBezTo>
                  <a:pt x="138" y="13"/>
                  <a:pt x="117" y="0"/>
                  <a:pt x="97" y="5"/>
                </a:cubicBezTo>
                <a:cubicBezTo>
                  <a:pt x="83" y="8"/>
                  <a:pt x="73" y="18"/>
                  <a:pt x="69" y="31"/>
                </a:cubicBezTo>
                <a:cubicBezTo>
                  <a:pt x="60" y="21"/>
                  <a:pt x="47" y="16"/>
                  <a:pt x="33" y="19"/>
                </a:cubicBezTo>
                <a:cubicBezTo>
                  <a:pt x="13" y="24"/>
                  <a:pt x="0" y="44"/>
                  <a:pt x="4" y="64"/>
                </a:cubicBezTo>
                <a:cubicBezTo>
                  <a:pt x="4" y="64"/>
                  <a:pt x="12" y="114"/>
                  <a:pt x="92" y="135"/>
                </a:cubicBezTo>
                <a:cubicBezTo>
                  <a:pt x="98" y="131"/>
                  <a:pt x="103" y="126"/>
                  <a:pt x="107" y="122"/>
                </a:cubicBezTo>
                <a:cubicBezTo>
                  <a:pt x="79" y="94"/>
                  <a:pt x="85" y="70"/>
                  <a:pt x="86"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3" name="Freeform 80"/>
          <p:cNvSpPr>
            <a:spLocks/>
          </p:cNvSpPr>
          <p:nvPr/>
        </p:nvSpPr>
        <p:spPr bwMode="auto">
          <a:xfrm>
            <a:off x="5799138" y="4310063"/>
            <a:ext cx="146050" cy="123825"/>
          </a:xfrm>
          <a:custGeom>
            <a:avLst/>
            <a:gdLst>
              <a:gd name="T0" fmla="*/ 67 w 86"/>
              <a:gd name="T1" fmla="*/ 9 h 73"/>
              <a:gd name="T2" fmla="*/ 63 w 86"/>
              <a:gd name="T3" fmla="*/ 8 h 73"/>
              <a:gd name="T4" fmla="*/ 59 w 86"/>
              <a:gd name="T5" fmla="*/ 8 h 73"/>
              <a:gd name="T6" fmla="*/ 47 w 86"/>
              <a:gd name="T7" fmla="*/ 15 h 73"/>
              <a:gd name="T8" fmla="*/ 32 w 86"/>
              <a:gd name="T9" fmla="*/ 1 h 73"/>
              <a:gd name="T10" fmla="*/ 27 w 86"/>
              <a:gd name="T11" fmla="*/ 0 h 73"/>
              <a:gd name="T12" fmla="*/ 7 w 86"/>
              <a:gd name="T13" fmla="*/ 16 h 73"/>
              <a:gd name="T14" fmla="*/ 27 w 86"/>
              <a:gd name="T15" fmla="*/ 67 h 73"/>
              <a:gd name="T16" fmla="*/ 34 w 86"/>
              <a:gd name="T17" fmla="*/ 73 h 73"/>
              <a:gd name="T18" fmla="*/ 83 w 86"/>
              <a:gd name="T19" fmla="*/ 34 h 73"/>
              <a:gd name="T20" fmla="*/ 67 w 86"/>
              <a:gd name="T21" fmla="*/ 9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73"/>
              <a:gd name="T35" fmla="*/ 86 w 8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73">
                <a:moveTo>
                  <a:pt x="67" y="9"/>
                </a:moveTo>
                <a:cubicBezTo>
                  <a:pt x="66" y="8"/>
                  <a:pt x="64" y="8"/>
                  <a:pt x="63" y="8"/>
                </a:cubicBezTo>
                <a:cubicBezTo>
                  <a:pt x="61" y="8"/>
                  <a:pt x="60" y="8"/>
                  <a:pt x="59" y="8"/>
                </a:cubicBezTo>
                <a:cubicBezTo>
                  <a:pt x="54" y="9"/>
                  <a:pt x="50" y="12"/>
                  <a:pt x="47" y="15"/>
                </a:cubicBezTo>
                <a:cubicBezTo>
                  <a:pt x="45" y="8"/>
                  <a:pt x="40" y="2"/>
                  <a:pt x="32" y="1"/>
                </a:cubicBezTo>
                <a:cubicBezTo>
                  <a:pt x="30" y="0"/>
                  <a:pt x="29" y="0"/>
                  <a:pt x="27" y="0"/>
                </a:cubicBezTo>
                <a:cubicBezTo>
                  <a:pt x="18" y="0"/>
                  <a:pt x="9" y="7"/>
                  <a:pt x="7" y="16"/>
                </a:cubicBezTo>
                <a:cubicBezTo>
                  <a:pt x="7" y="16"/>
                  <a:pt x="0" y="40"/>
                  <a:pt x="27" y="67"/>
                </a:cubicBezTo>
                <a:cubicBezTo>
                  <a:pt x="29" y="69"/>
                  <a:pt x="32" y="71"/>
                  <a:pt x="34" y="73"/>
                </a:cubicBezTo>
                <a:cubicBezTo>
                  <a:pt x="79" y="62"/>
                  <a:pt x="83" y="34"/>
                  <a:pt x="83" y="34"/>
                </a:cubicBezTo>
                <a:cubicBezTo>
                  <a:pt x="86" y="22"/>
                  <a:pt x="79" y="11"/>
                  <a:pt x="67"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4" name="Rectangle 81"/>
          <p:cNvSpPr>
            <a:spLocks noChangeArrowheads="1"/>
          </p:cNvSpPr>
          <p:nvPr/>
        </p:nvSpPr>
        <p:spPr bwMode="auto">
          <a:xfrm>
            <a:off x="4779963" y="3189288"/>
            <a:ext cx="20637"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25" name="Freeform 82"/>
          <p:cNvSpPr>
            <a:spLocks/>
          </p:cNvSpPr>
          <p:nvPr/>
        </p:nvSpPr>
        <p:spPr bwMode="auto">
          <a:xfrm>
            <a:off x="4865688" y="3189288"/>
            <a:ext cx="80962" cy="50800"/>
          </a:xfrm>
          <a:custGeom>
            <a:avLst/>
            <a:gdLst>
              <a:gd name="T0" fmla="*/ 51 w 51"/>
              <a:gd name="T1" fmla="*/ 32 h 32"/>
              <a:gd name="T2" fmla="*/ 51 w 51"/>
              <a:gd name="T3" fmla="*/ 0 h 32"/>
              <a:gd name="T4" fmla="*/ 31 w 51"/>
              <a:gd name="T5" fmla="*/ 0 h 32"/>
              <a:gd name="T6" fmla="*/ 0 w 51"/>
              <a:gd name="T7" fmla="*/ 32 h 32"/>
              <a:gd name="T8" fmla="*/ 51 w 51"/>
              <a:gd name="T9" fmla="*/ 32 h 32"/>
              <a:gd name="T10" fmla="*/ 0 60000 65536"/>
              <a:gd name="T11" fmla="*/ 0 60000 65536"/>
              <a:gd name="T12" fmla="*/ 0 60000 65536"/>
              <a:gd name="T13" fmla="*/ 0 60000 65536"/>
              <a:gd name="T14" fmla="*/ 0 60000 65536"/>
              <a:gd name="T15" fmla="*/ 0 w 51"/>
              <a:gd name="T16" fmla="*/ 0 h 32"/>
              <a:gd name="T17" fmla="*/ 51 w 51"/>
              <a:gd name="T18" fmla="*/ 32 h 32"/>
            </a:gdLst>
            <a:ahLst/>
            <a:cxnLst>
              <a:cxn ang="T10">
                <a:pos x="T0" y="T1"/>
              </a:cxn>
              <a:cxn ang="T11">
                <a:pos x="T2" y="T3"/>
              </a:cxn>
              <a:cxn ang="T12">
                <a:pos x="T4" y="T5"/>
              </a:cxn>
              <a:cxn ang="T13">
                <a:pos x="T6" y="T7"/>
              </a:cxn>
              <a:cxn ang="T14">
                <a:pos x="T8" y="T9"/>
              </a:cxn>
            </a:cxnLst>
            <a:rect l="T15" t="T16" r="T17" b="T18"/>
            <a:pathLst>
              <a:path w="51" h="32">
                <a:moveTo>
                  <a:pt x="51" y="32"/>
                </a:moveTo>
                <a:lnTo>
                  <a:pt x="51" y="0"/>
                </a:lnTo>
                <a:lnTo>
                  <a:pt x="31" y="0"/>
                </a:lnTo>
                <a:lnTo>
                  <a:pt x="0" y="32"/>
                </a:lnTo>
                <a:lnTo>
                  <a:pt x="51"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6" name="Freeform 83"/>
          <p:cNvSpPr>
            <a:spLocks/>
          </p:cNvSpPr>
          <p:nvPr/>
        </p:nvSpPr>
        <p:spPr bwMode="auto">
          <a:xfrm>
            <a:off x="4808538" y="3189288"/>
            <a:ext cx="55562" cy="50800"/>
          </a:xfrm>
          <a:custGeom>
            <a:avLst/>
            <a:gdLst>
              <a:gd name="T0" fmla="*/ 35 w 35"/>
              <a:gd name="T1" fmla="*/ 0 h 32"/>
              <a:gd name="T2" fmla="*/ 0 w 35"/>
              <a:gd name="T3" fmla="*/ 0 h 32"/>
              <a:gd name="T4" fmla="*/ 0 w 35"/>
              <a:gd name="T5" fmla="*/ 32 h 32"/>
              <a:gd name="T6" fmla="*/ 3 w 35"/>
              <a:gd name="T7" fmla="*/ 32 h 32"/>
              <a:gd name="T8" fmla="*/ 35 w 35"/>
              <a:gd name="T9" fmla="*/ 0 h 32"/>
              <a:gd name="T10" fmla="*/ 0 60000 65536"/>
              <a:gd name="T11" fmla="*/ 0 60000 65536"/>
              <a:gd name="T12" fmla="*/ 0 60000 65536"/>
              <a:gd name="T13" fmla="*/ 0 60000 65536"/>
              <a:gd name="T14" fmla="*/ 0 60000 65536"/>
              <a:gd name="T15" fmla="*/ 0 w 35"/>
              <a:gd name="T16" fmla="*/ 0 h 32"/>
              <a:gd name="T17" fmla="*/ 35 w 35"/>
              <a:gd name="T18" fmla="*/ 32 h 32"/>
            </a:gdLst>
            <a:ahLst/>
            <a:cxnLst>
              <a:cxn ang="T10">
                <a:pos x="T0" y="T1"/>
              </a:cxn>
              <a:cxn ang="T11">
                <a:pos x="T2" y="T3"/>
              </a:cxn>
              <a:cxn ang="T12">
                <a:pos x="T4" y="T5"/>
              </a:cxn>
              <a:cxn ang="T13">
                <a:pos x="T6" y="T7"/>
              </a:cxn>
              <a:cxn ang="T14">
                <a:pos x="T8" y="T9"/>
              </a:cxn>
            </a:cxnLst>
            <a:rect l="T15" t="T16" r="T17" b="T18"/>
            <a:pathLst>
              <a:path w="35" h="32">
                <a:moveTo>
                  <a:pt x="35" y="0"/>
                </a:moveTo>
                <a:lnTo>
                  <a:pt x="0" y="0"/>
                </a:lnTo>
                <a:lnTo>
                  <a:pt x="0" y="32"/>
                </a:lnTo>
                <a:lnTo>
                  <a:pt x="3" y="32"/>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7" name="Freeform 84"/>
          <p:cNvSpPr>
            <a:spLocks noEditPoints="1"/>
          </p:cNvSpPr>
          <p:nvPr/>
        </p:nvSpPr>
        <p:spPr bwMode="auto">
          <a:xfrm>
            <a:off x="4732338" y="3084513"/>
            <a:ext cx="263525" cy="260350"/>
          </a:xfrm>
          <a:custGeom>
            <a:avLst/>
            <a:gdLst>
              <a:gd name="T0" fmla="*/ 89 w 155"/>
              <a:gd name="T1" fmla="*/ 154 h 154"/>
              <a:gd name="T2" fmla="*/ 155 w 155"/>
              <a:gd name="T3" fmla="*/ 77 h 154"/>
              <a:gd name="T4" fmla="*/ 89 w 155"/>
              <a:gd name="T5" fmla="*/ 0 h 154"/>
              <a:gd name="T6" fmla="*/ 89 w 155"/>
              <a:gd name="T7" fmla="*/ 14 h 154"/>
              <a:gd name="T8" fmla="*/ 118 w 155"/>
              <a:gd name="T9" fmla="*/ 27 h 154"/>
              <a:gd name="T10" fmla="*/ 89 w 155"/>
              <a:gd name="T11" fmla="*/ 56 h 154"/>
              <a:gd name="T12" fmla="*/ 89 w 155"/>
              <a:gd name="T13" fmla="*/ 74 h 154"/>
              <a:gd name="T14" fmla="*/ 101 w 155"/>
              <a:gd name="T15" fmla="*/ 62 h 154"/>
              <a:gd name="T16" fmla="*/ 103 w 155"/>
              <a:gd name="T17" fmla="*/ 60 h 154"/>
              <a:gd name="T18" fmla="*/ 105 w 155"/>
              <a:gd name="T19" fmla="*/ 58 h 154"/>
              <a:gd name="T20" fmla="*/ 127 w 155"/>
              <a:gd name="T21" fmla="*/ 36 h 154"/>
              <a:gd name="T22" fmla="*/ 142 w 155"/>
              <a:gd name="T23" fmla="*/ 77 h 154"/>
              <a:gd name="T24" fmla="*/ 142 w 155"/>
              <a:gd name="T25" fmla="*/ 77 h 154"/>
              <a:gd name="T26" fmla="*/ 89 w 155"/>
              <a:gd name="T27" fmla="*/ 140 h 154"/>
              <a:gd name="T28" fmla="*/ 89 w 155"/>
              <a:gd name="T29" fmla="*/ 154 h 154"/>
              <a:gd name="T30" fmla="*/ 77 w 155"/>
              <a:gd name="T31" fmla="*/ 154 h 154"/>
              <a:gd name="T32" fmla="*/ 89 w 155"/>
              <a:gd name="T33" fmla="*/ 154 h 154"/>
              <a:gd name="T34" fmla="*/ 89 w 155"/>
              <a:gd name="T35" fmla="*/ 140 h 154"/>
              <a:gd name="T36" fmla="*/ 77 w 155"/>
              <a:gd name="T37" fmla="*/ 142 h 154"/>
              <a:gd name="T38" fmla="*/ 36 w 155"/>
              <a:gd name="T39" fmla="*/ 127 h 154"/>
              <a:gd name="T40" fmla="*/ 67 w 155"/>
              <a:gd name="T41" fmla="*/ 96 h 154"/>
              <a:gd name="T42" fmla="*/ 69 w 155"/>
              <a:gd name="T43" fmla="*/ 94 h 154"/>
              <a:gd name="T44" fmla="*/ 71 w 155"/>
              <a:gd name="T45" fmla="*/ 92 h 154"/>
              <a:gd name="T46" fmla="*/ 89 w 155"/>
              <a:gd name="T47" fmla="*/ 74 h 154"/>
              <a:gd name="T48" fmla="*/ 89 w 155"/>
              <a:gd name="T49" fmla="*/ 56 h 154"/>
              <a:gd name="T50" fmla="*/ 87 w 155"/>
              <a:gd name="T51" fmla="*/ 58 h 154"/>
              <a:gd name="T52" fmla="*/ 85 w 155"/>
              <a:gd name="T53" fmla="*/ 60 h 154"/>
              <a:gd name="T54" fmla="*/ 83 w 155"/>
              <a:gd name="T55" fmla="*/ 62 h 154"/>
              <a:gd name="T56" fmla="*/ 53 w 155"/>
              <a:gd name="T57" fmla="*/ 92 h 154"/>
              <a:gd name="T58" fmla="*/ 51 w 155"/>
              <a:gd name="T59" fmla="*/ 94 h 154"/>
              <a:gd name="T60" fmla="*/ 49 w 155"/>
              <a:gd name="T61" fmla="*/ 96 h 154"/>
              <a:gd name="T62" fmla="*/ 27 w 155"/>
              <a:gd name="T63" fmla="*/ 118 h 154"/>
              <a:gd name="T64" fmla="*/ 13 w 155"/>
              <a:gd name="T65" fmla="*/ 77 h 154"/>
              <a:gd name="T66" fmla="*/ 77 w 155"/>
              <a:gd name="T67" fmla="*/ 12 h 154"/>
              <a:gd name="T68" fmla="*/ 77 w 155"/>
              <a:gd name="T69" fmla="*/ 12 h 154"/>
              <a:gd name="T70" fmla="*/ 89 w 155"/>
              <a:gd name="T71" fmla="*/ 14 h 154"/>
              <a:gd name="T72" fmla="*/ 89 w 155"/>
              <a:gd name="T73" fmla="*/ 0 h 154"/>
              <a:gd name="T74" fmla="*/ 77 w 155"/>
              <a:gd name="T75" fmla="*/ 0 h 154"/>
              <a:gd name="T76" fmla="*/ 0 w 155"/>
              <a:gd name="T77" fmla="*/ 77 h 154"/>
              <a:gd name="T78" fmla="*/ 77 w 155"/>
              <a:gd name="T79" fmla="*/ 154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5"/>
              <a:gd name="T121" fmla="*/ 0 h 154"/>
              <a:gd name="T122" fmla="*/ 155 w 155"/>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5" h="154">
                <a:moveTo>
                  <a:pt x="89" y="154"/>
                </a:moveTo>
                <a:cubicBezTo>
                  <a:pt x="126" y="148"/>
                  <a:pt x="155" y="116"/>
                  <a:pt x="155" y="77"/>
                </a:cubicBezTo>
                <a:cubicBezTo>
                  <a:pt x="155" y="38"/>
                  <a:pt x="126" y="6"/>
                  <a:pt x="89" y="0"/>
                </a:cubicBezTo>
                <a:cubicBezTo>
                  <a:pt x="89" y="14"/>
                  <a:pt x="89" y="14"/>
                  <a:pt x="89" y="14"/>
                </a:cubicBezTo>
                <a:cubicBezTo>
                  <a:pt x="100" y="16"/>
                  <a:pt x="110" y="20"/>
                  <a:pt x="118" y="27"/>
                </a:cubicBezTo>
                <a:cubicBezTo>
                  <a:pt x="89" y="56"/>
                  <a:pt x="89" y="56"/>
                  <a:pt x="89" y="56"/>
                </a:cubicBezTo>
                <a:cubicBezTo>
                  <a:pt x="89" y="74"/>
                  <a:pt x="89" y="74"/>
                  <a:pt x="89" y="74"/>
                </a:cubicBezTo>
                <a:cubicBezTo>
                  <a:pt x="101" y="62"/>
                  <a:pt x="101" y="62"/>
                  <a:pt x="101" y="62"/>
                </a:cubicBezTo>
                <a:cubicBezTo>
                  <a:pt x="103" y="60"/>
                  <a:pt x="103" y="60"/>
                  <a:pt x="103" y="60"/>
                </a:cubicBezTo>
                <a:cubicBezTo>
                  <a:pt x="105" y="58"/>
                  <a:pt x="105" y="58"/>
                  <a:pt x="105" y="58"/>
                </a:cubicBezTo>
                <a:cubicBezTo>
                  <a:pt x="127" y="36"/>
                  <a:pt x="127" y="36"/>
                  <a:pt x="127" y="36"/>
                </a:cubicBezTo>
                <a:cubicBezTo>
                  <a:pt x="136" y="47"/>
                  <a:pt x="142" y="62"/>
                  <a:pt x="142" y="77"/>
                </a:cubicBezTo>
                <a:cubicBezTo>
                  <a:pt x="142" y="77"/>
                  <a:pt x="142" y="77"/>
                  <a:pt x="142" y="77"/>
                </a:cubicBezTo>
                <a:cubicBezTo>
                  <a:pt x="142" y="109"/>
                  <a:pt x="119" y="135"/>
                  <a:pt x="89" y="140"/>
                </a:cubicBezTo>
                <a:lnTo>
                  <a:pt x="89" y="154"/>
                </a:lnTo>
                <a:close/>
                <a:moveTo>
                  <a:pt x="77" y="154"/>
                </a:moveTo>
                <a:cubicBezTo>
                  <a:pt x="81" y="154"/>
                  <a:pt x="85" y="154"/>
                  <a:pt x="89" y="154"/>
                </a:cubicBezTo>
                <a:cubicBezTo>
                  <a:pt x="89" y="140"/>
                  <a:pt x="89" y="140"/>
                  <a:pt x="89" y="140"/>
                </a:cubicBezTo>
                <a:cubicBezTo>
                  <a:pt x="85" y="141"/>
                  <a:pt x="81" y="142"/>
                  <a:pt x="77" y="142"/>
                </a:cubicBezTo>
                <a:cubicBezTo>
                  <a:pt x="62" y="142"/>
                  <a:pt x="47" y="136"/>
                  <a:pt x="36" y="127"/>
                </a:cubicBezTo>
                <a:cubicBezTo>
                  <a:pt x="67" y="96"/>
                  <a:pt x="67" y="96"/>
                  <a:pt x="67" y="96"/>
                </a:cubicBezTo>
                <a:cubicBezTo>
                  <a:pt x="69" y="94"/>
                  <a:pt x="69" y="94"/>
                  <a:pt x="69" y="94"/>
                </a:cubicBezTo>
                <a:cubicBezTo>
                  <a:pt x="71" y="92"/>
                  <a:pt x="71" y="92"/>
                  <a:pt x="71" y="92"/>
                </a:cubicBezTo>
                <a:cubicBezTo>
                  <a:pt x="89" y="74"/>
                  <a:pt x="89" y="74"/>
                  <a:pt x="89" y="74"/>
                </a:cubicBezTo>
                <a:cubicBezTo>
                  <a:pt x="89" y="56"/>
                  <a:pt x="89" y="56"/>
                  <a:pt x="89" y="56"/>
                </a:cubicBezTo>
                <a:cubicBezTo>
                  <a:pt x="87" y="58"/>
                  <a:pt x="87" y="58"/>
                  <a:pt x="87" y="58"/>
                </a:cubicBezTo>
                <a:cubicBezTo>
                  <a:pt x="85" y="60"/>
                  <a:pt x="85" y="60"/>
                  <a:pt x="85" y="60"/>
                </a:cubicBezTo>
                <a:cubicBezTo>
                  <a:pt x="83" y="62"/>
                  <a:pt x="83" y="62"/>
                  <a:pt x="83" y="62"/>
                </a:cubicBezTo>
                <a:cubicBezTo>
                  <a:pt x="53" y="92"/>
                  <a:pt x="53" y="92"/>
                  <a:pt x="53" y="92"/>
                </a:cubicBezTo>
                <a:cubicBezTo>
                  <a:pt x="51" y="94"/>
                  <a:pt x="51" y="94"/>
                  <a:pt x="51" y="94"/>
                </a:cubicBezTo>
                <a:cubicBezTo>
                  <a:pt x="49" y="96"/>
                  <a:pt x="49" y="96"/>
                  <a:pt x="49" y="96"/>
                </a:cubicBezTo>
                <a:cubicBezTo>
                  <a:pt x="27" y="118"/>
                  <a:pt x="27" y="118"/>
                  <a:pt x="27" y="118"/>
                </a:cubicBezTo>
                <a:cubicBezTo>
                  <a:pt x="18" y="107"/>
                  <a:pt x="13" y="92"/>
                  <a:pt x="13" y="77"/>
                </a:cubicBezTo>
                <a:cubicBezTo>
                  <a:pt x="13" y="41"/>
                  <a:pt x="41" y="12"/>
                  <a:pt x="77" y="12"/>
                </a:cubicBezTo>
                <a:cubicBezTo>
                  <a:pt x="77" y="12"/>
                  <a:pt x="77" y="12"/>
                  <a:pt x="77" y="12"/>
                </a:cubicBezTo>
                <a:cubicBezTo>
                  <a:pt x="81" y="12"/>
                  <a:pt x="85" y="13"/>
                  <a:pt x="89" y="14"/>
                </a:cubicBezTo>
                <a:cubicBezTo>
                  <a:pt x="89" y="0"/>
                  <a:pt x="89" y="0"/>
                  <a:pt x="89" y="0"/>
                </a:cubicBezTo>
                <a:cubicBezTo>
                  <a:pt x="85" y="0"/>
                  <a:pt x="81" y="0"/>
                  <a:pt x="77" y="0"/>
                </a:cubicBezTo>
                <a:cubicBezTo>
                  <a:pt x="34" y="0"/>
                  <a:pt x="0" y="34"/>
                  <a:pt x="0" y="77"/>
                </a:cubicBezTo>
                <a:cubicBezTo>
                  <a:pt x="0" y="120"/>
                  <a:pt x="34" y="154"/>
                  <a:pt x="77"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8" name="Freeform 85"/>
          <p:cNvSpPr>
            <a:spLocks/>
          </p:cNvSpPr>
          <p:nvPr/>
        </p:nvSpPr>
        <p:spPr bwMode="auto">
          <a:xfrm>
            <a:off x="4487863" y="3097213"/>
            <a:ext cx="157162" cy="87312"/>
          </a:xfrm>
          <a:custGeom>
            <a:avLst/>
            <a:gdLst>
              <a:gd name="T0" fmla="*/ 24 w 93"/>
              <a:gd name="T1" fmla="*/ 1 h 51"/>
              <a:gd name="T2" fmla="*/ 0 w 93"/>
              <a:gd name="T3" fmla="*/ 34 h 51"/>
              <a:gd name="T4" fmla="*/ 18 w 93"/>
              <a:gd name="T5" fmla="*/ 33 h 51"/>
              <a:gd name="T6" fmla="*/ 23 w 93"/>
              <a:gd name="T7" fmla="*/ 51 h 51"/>
              <a:gd name="T8" fmla="*/ 46 w 93"/>
              <a:gd name="T9" fmla="*/ 19 h 51"/>
              <a:gd name="T10" fmla="*/ 70 w 93"/>
              <a:gd name="T11" fmla="*/ 51 h 51"/>
              <a:gd name="T12" fmla="*/ 75 w 93"/>
              <a:gd name="T13" fmla="*/ 33 h 51"/>
              <a:gd name="T14" fmla="*/ 93 w 93"/>
              <a:gd name="T15" fmla="*/ 34 h 51"/>
              <a:gd name="T16" fmla="*/ 69 w 93"/>
              <a:gd name="T17" fmla="*/ 0 h 51"/>
              <a:gd name="T18" fmla="*/ 63 w 93"/>
              <a:gd name="T19" fmla="*/ 6 h 51"/>
              <a:gd name="T20" fmla="*/ 52 w 93"/>
              <a:gd name="T21" fmla="*/ 6 h 51"/>
              <a:gd name="T22" fmla="*/ 41 w 93"/>
              <a:gd name="T23" fmla="*/ 6 h 51"/>
              <a:gd name="T24" fmla="*/ 30 w 93"/>
              <a:gd name="T25" fmla="*/ 6 h 51"/>
              <a:gd name="T26" fmla="*/ 24 w 93"/>
              <a:gd name="T27" fmla="*/ 1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51"/>
              <a:gd name="T44" fmla="*/ 93 w 93"/>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51">
                <a:moveTo>
                  <a:pt x="24" y="1"/>
                </a:moveTo>
                <a:cubicBezTo>
                  <a:pt x="0" y="34"/>
                  <a:pt x="0" y="34"/>
                  <a:pt x="0" y="34"/>
                </a:cubicBezTo>
                <a:cubicBezTo>
                  <a:pt x="18" y="33"/>
                  <a:pt x="18" y="33"/>
                  <a:pt x="18" y="33"/>
                </a:cubicBezTo>
                <a:cubicBezTo>
                  <a:pt x="23" y="51"/>
                  <a:pt x="23" y="51"/>
                  <a:pt x="23" y="51"/>
                </a:cubicBezTo>
                <a:cubicBezTo>
                  <a:pt x="46" y="19"/>
                  <a:pt x="46" y="19"/>
                  <a:pt x="46" y="19"/>
                </a:cubicBezTo>
                <a:cubicBezTo>
                  <a:pt x="70" y="51"/>
                  <a:pt x="70" y="51"/>
                  <a:pt x="70" y="51"/>
                </a:cubicBezTo>
                <a:cubicBezTo>
                  <a:pt x="75" y="33"/>
                  <a:pt x="75" y="33"/>
                  <a:pt x="75" y="33"/>
                </a:cubicBezTo>
                <a:cubicBezTo>
                  <a:pt x="93" y="34"/>
                  <a:pt x="93" y="34"/>
                  <a:pt x="93" y="34"/>
                </a:cubicBezTo>
                <a:cubicBezTo>
                  <a:pt x="69" y="0"/>
                  <a:pt x="69" y="0"/>
                  <a:pt x="69" y="0"/>
                </a:cubicBezTo>
                <a:cubicBezTo>
                  <a:pt x="68" y="3"/>
                  <a:pt x="66" y="6"/>
                  <a:pt x="63" y="6"/>
                </a:cubicBezTo>
                <a:cubicBezTo>
                  <a:pt x="52" y="6"/>
                  <a:pt x="52" y="6"/>
                  <a:pt x="52" y="6"/>
                </a:cubicBezTo>
                <a:cubicBezTo>
                  <a:pt x="41" y="6"/>
                  <a:pt x="41" y="6"/>
                  <a:pt x="41" y="6"/>
                </a:cubicBezTo>
                <a:cubicBezTo>
                  <a:pt x="30" y="6"/>
                  <a:pt x="30" y="6"/>
                  <a:pt x="30" y="6"/>
                </a:cubicBezTo>
                <a:cubicBezTo>
                  <a:pt x="27" y="6"/>
                  <a:pt x="24" y="3"/>
                  <a:pt x="24"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9" name="Freeform 86"/>
          <p:cNvSpPr>
            <a:spLocks/>
          </p:cNvSpPr>
          <p:nvPr/>
        </p:nvSpPr>
        <p:spPr bwMode="auto">
          <a:xfrm>
            <a:off x="4425950" y="2992438"/>
            <a:ext cx="100013" cy="117475"/>
          </a:xfrm>
          <a:custGeom>
            <a:avLst/>
            <a:gdLst>
              <a:gd name="T0" fmla="*/ 59 w 59"/>
              <a:gd name="T1" fmla="*/ 59 h 69"/>
              <a:gd name="T2" fmla="*/ 59 w 59"/>
              <a:gd name="T3" fmla="*/ 33 h 69"/>
              <a:gd name="T4" fmla="*/ 0 w 59"/>
              <a:gd name="T5" fmla="*/ 21 h 69"/>
              <a:gd name="T6" fmla="*/ 0 w 59"/>
              <a:gd name="T7" fmla="*/ 59 h 69"/>
              <a:gd name="T8" fmla="*/ 3 w 59"/>
              <a:gd name="T9" fmla="*/ 65 h 69"/>
              <a:gd name="T10" fmla="*/ 17 w 59"/>
              <a:gd name="T11" fmla="*/ 69 h 69"/>
              <a:gd name="T12" fmla="*/ 59 w 59"/>
              <a:gd name="T13" fmla="*/ 59 h 69"/>
              <a:gd name="T14" fmla="*/ 0 60000 65536"/>
              <a:gd name="T15" fmla="*/ 0 60000 65536"/>
              <a:gd name="T16" fmla="*/ 0 60000 65536"/>
              <a:gd name="T17" fmla="*/ 0 60000 65536"/>
              <a:gd name="T18" fmla="*/ 0 60000 65536"/>
              <a:gd name="T19" fmla="*/ 0 60000 65536"/>
              <a:gd name="T20" fmla="*/ 0 60000 65536"/>
              <a:gd name="T21" fmla="*/ 0 w 59"/>
              <a:gd name="T22" fmla="*/ 0 h 69"/>
              <a:gd name="T23" fmla="*/ 59 w 59"/>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69">
                <a:moveTo>
                  <a:pt x="59" y="59"/>
                </a:moveTo>
                <a:cubicBezTo>
                  <a:pt x="59" y="33"/>
                  <a:pt x="59" y="33"/>
                  <a:pt x="59" y="33"/>
                </a:cubicBezTo>
                <a:cubicBezTo>
                  <a:pt x="55" y="28"/>
                  <a:pt x="28" y="0"/>
                  <a:pt x="0" y="21"/>
                </a:cubicBezTo>
                <a:cubicBezTo>
                  <a:pt x="0" y="59"/>
                  <a:pt x="0" y="59"/>
                  <a:pt x="0" y="59"/>
                </a:cubicBezTo>
                <a:cubicBezTo>
                  <a:pt x="0" y="60"/>
                  <a:pt x="0" y="62"/>
                  <a:pt x="3" y="65"/>
                </a:cubicBezTo>
                <a:cubicBezTo>
                  <a:pt x="6" y="67"/>
                  <a:pt x="11" y="69"/>
                  <a:pt x="17" y="69"/>
                </a:cubicBezTo>
                <a:cubicBezTo>
                  <a:pt x="27" y="69"/>
                  <a:pt x="41" y="64"/>
                  <a:pt x="59"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0" name="Freeform 87"/>
          <p:cNvSpPr>
            <a:spLocks/>
          </p:cNvSpPr>
          <p:nvPr/>
        </p:nvSpPr>
        <p:spPr bwMode="auto">
          <a:xfrm>
            <a:off x="4603750" y="2994025"/>
            <a:ext cx="100013" cy="115888"/>
          </a:xfrm>
          <a:custGeom>
            <a:avLst/>
            <a:gdLst>
              <a:gd name="T0" fmla="*/ 58 w 59"/>
              <a:gd name="T1" fmla="*/ 20 h 68"/>
              <a:gd name="T2" fmla="*/ 0 w 59"/>
              <a:gd name="T3" fmla="*/ 32 h 68"/>
              <a:gd name="T4" fmla="*/ 0 w 59"/>
              <a:gd name="T5" fmla="*/ 58 h 68"/>
              <a:gd name="T6" fmla="*/ 41 w 59"/>
              <a:gd name="T7" fmla="*/ 68 h 68"/>
              <a:gd name="T8" fmla="*/ 56 w 59"/>
              <a:gd name="T9" fmla="*/ 64 h 68"/>
              <a:gd name="T10" fmla="*/ 58 w 59"/>
              <a:gd name="T11" fmla="*/ 58 h 68"/>
              <a:gd name="T12" fmla="*/ 58 w 59"/>
              <a:gd name="T13" fmla="*/ 20 h 68"/>
              <a:gd name="T14" fmla="*/ 0 60000 65536"/>
              <a:gd name="T15" fmla="*/ 0 60000 65536"/>
              <a:gd name="T16" fmla="*/ 0 60000 65536"/>
              <a:gd name="T17" fmla="*/ 0 60000 65536"/>
              <a:gd name="T18" fmla="*/ 0 60000 65536"/>
              <a:gd name="T19" fmla="*/ 0 60000 65536"/>
              <a:gd name="T20" fmla="*/ 0 60000 65536"/>
              <a:gd name="T21" fmla="*/ 0 w 59"/>
              <a:gd name="T22" fmla="*/ 0 h 68"/>
              <a:gd name="T23" fmla="*/ 59 w 59"/>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68">
                <a:moveTo>
                  <a:pt x="58" y="20"/>
                </a:moveTo>
                <a:cubicBezTo>
                  <a:pt x="31" y="0"/>
                  <a:pt x="6" y="25"/>
                  <a:pt x="0" y="32"/>
                </a:cubicBezTo>
                <a:cubicBezTo>
                  <a:pt x="0" y="58"/>
                  <a:pt x="0" y="58"/>
                  <a:pt x="0" y="58"/>
                </a:cubicBezTo>
                <a:cubicBezTo>
                  <a:pt x="18" y="63"/>
                  <a:pt x="31" y="68"/>
                  <a:pt x="41" y="68"/>
                </a:cubicBezTo>
                <a:cubicBezTo>
                  <a:pt x="48" y="68"/>
                  <a:pt x="53" y="66"/>
                  <a:pt x="56" y="64"/>
                </a:cubicBezTo>
                <a:cubicBezTo>
                  <a:pt x="59" y="61"/>
                  <a:pt x="58" y="59"/>
                  <a:pt x="58" y="58"/>
                </a:cubicBezTo>
                <a:lnTo>
                  <a:pt x="58"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1" name="Freeform 88"/>
          <p:cNvSpPr>
            <a:spLocks/>
          </p:cNvSpPr>
          <p:nvPr/>
        </p:nvSpPr>
        <p:spPr bwMode="auto">
          <a:xfrm>
            <a:off x="4535488" y="3038475"/>
            <a:ext cx="60325" cy="61913"/>
          </a:xfrm>
          <a:custGeom>
            <a:avLst/>
            <a:gdLst>
              <a:gd name="T0" fmla="*/ 18 w 36"/>
              <a:gd name="T1" fmla="*/ 36 h 36"/>
              <a:gd name="T2" fmla="*/ 19 w 36"/>
              <a:gd name="T3" fmla="*/ 36 h 36"/>
              <a:gd name="T4" fmla="*/ 35 w 36"/>
              <a:gd name="T5" fmla="*/ 36 h 36"/>
              <a:gd name="T6" fmla="*/ 36 w 36"/>
              <a:gd name="T7" fmla="*/ 34 h 36"/>
              <a:gd name="T8" fmla="*/ 36 w 36"/>
              <a:gd name="T9" fmla="*/ 29 h 36"/>
              <a:gd name="T10" fmla="*/ 36 w 36"/>
              <a:gd name="T11" fmla="*/ 1 h 36"/>
              <a:gd name="T12" fmla="*/ 35 w 36"/>
              <a:gd name="T13" fmla="*/ 0 h 36"/>
              <a:gd name="T14" fmla="*/ 2 w 36"/>
              <a:gd name="T15" fmla="*/ 0 h 36"/>
              <a:gd name="T16" fmla="*/ 0 w 36"/>
              <a:gd name="T17" fmla="*/ 1 h 36"/>
              <a:gd name="T18" fmla="*/ 0 w 36"/>
              <a:gd name="T19" fmla="*/ 30 h 36"/>
              <a:gd name="T20" fmla="*/ 0 w 36"/>
              <a:gd name="T21" fmla="*/ 34 h 36"/>
              <a:gd name="T22" fmla="*/ 2 w 36"/>
              <a:gd name="T23" fmla="*/ 36 h 36"/>
              <a:gd name="T24" fmla="*/ 18 w 36"/>
              <a:gd name="T25" fmla="*/ 36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6"/>
              <a:gd name="T41" fmla="*/ 36 w 36"/>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6">
                <a:moveTo>
                  <a:pt x="18" y="36"/>
                </a:moveTo>
                <a:cubicBezTo>
                  <a:pt x="19" y="36"/>
                  <a:pt x="19" y="36"/>
                  <a:pt x="19" y="36"/>
                </a:cubicBezTo>
                <a:cubicBezTo>
                  <a:pt x="35" y="36"/>
                  <a:pt x="35" y="36"/>
                  <a:pt x="35" y="36"/>
                </a:cubicBezTo>
                <a:cubicBezTo>
                  <a:pt x="36" y="36"/>
                  <a:pt x="36" y="35"/>
                  <a:pt x="36" y="34"/>
                </a:cubicBezTo>
                <a:cubicBezTo>
                  <a:pt x="36" y="29"/>
                  <a:pt x="36" y="29"/>
                  <a:pt x="36" y="29"/>
                </a:cubicBezTo>
                <a:cubicBezTo>
                  <a:pt x="36" y="1"/>
                  <a:pt x="36" y="1"/>
                  <a:pt x="36" y="1"/>
                </a:cubicBezTo>
                <a:cubicBezTo>
                  <a:pt x="36" y="0"/>
                  <a:pt x="36" y="0"/>
                  <a:pt x="35" y="0"/>
                </a:cubicBezTo>
                <a:cubicBezTo>
                  <a:pt x="2" y="0"/>
                  <a:pt x="2" y="0"/>
                  <a:pt x="2" y="0"/>
                </a:cubicBezTo>
                <a:cubicBezTo>
                  <a:pt x="1" y="0"/>
                  <a:pt x="0" y="0"/>
                  <a:pt x="0" y="1"/>
                </a:cubicBezTo>
                <a:cubicBezTo>
                  <a:pt x="0" y="30"/>
                  <a:pt x="0" y="30"/>
                  <a:pt x="0" y="30"/>
                </a:cubicBezTo>
                <a:cubicBezTo>
                  <a:pt x="0" y="34"/>
                  <a:pt x="0" y="34"/>
                  <a:pt x="0" y="34"/>
                </a:cubicBezTo>
                <a:cubicBezTo>
                  <a:pt x="0" y="35"/>
                  <a:pt x="1" y="36"/>
                  <a:pt x="2" y="36"/>
                </a:cubicBez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2" name="Freeform 89"/>
          <p:cNvSpPr>
            <a:spLocks noEditPoints="1"/>
          </p:cNvSpPr>
          <p:nvPr/>
        </p:nvSpPr>
        <p:spPr bwMode="auto">
          <a:xfrm>
            <a:off x="4456113" y="2822575"/>
            <a:ext cx="209550" cy="52388"/>
          </a:xfrm>
          <a:custGeom>
            <a:avLst/>
            <a:gdLst>
              <a:gd name="T0" fmla="*/ 66 w 132"/>
              <a:gd name="T1" fmla="*/ 27 h 33"/>
              <a:gd name="T2" fmla="*/ 113 w 132"/>
              <a:gd name="T3" fmla="*/ 27 h 33"/>
              <a:gd name="T4" fmla="*/ 117 w 132"/>
              <a:gd name="T5" fmla="*/ 33 h 33"/>
              <a:gd name="T6" fmla="*/ 132 w 132"/>
              <a:gd name="T7" fmla="*/ 33 h 33"/>
              <a:gd name="T8" fmla="*/ 106 w 132"/>
              <a:gd name="T9" fmla="*/ 0 h 33"/>
              <a:gd name="T10" fmla="*/ 91 w 132"/>
              <a:gd name="T11" fmla="*/ 0 h 33"/>
              <a:gd name="T12" fmla="*/ 94 w 132"/>
              <a:gd name="T13" fmla="*/ 4 h 33"/>
              <a:gd name="T14" fmla="*/ 66 w 132"/>
              <a:gd name="T15" fmla="*/ 4 h 33"/>
              <a:gd name="T16" fmla="*/ 66 w 132"/>
              <a:gd name="T17" fmla="*/ 12 h 33"/>
              <a:gd name="T18" fmla="*/ 101 w 132"/>
              <a:gd name="T19" fmla="*/ 12 h 33"/>
              <a:gd name="T20" fmla="*/ 106 w 132"/>
              <a:gd name="T21" fmla="*/ 19 h 33"/>
              <a:gd name="T22" fmla="*/ 66 w 132"/>
              <a:gd name="T23" fmla="*/ 19 h 33"/>
              <a:gd name="T24" fmla="*/ 66 w 132"/>
              <a:gd name="T25" fmla="*/ 27 h 33"/>
              <a:gd name="T26" fmla="*/ 19 w 132"/>
              <a:gd name="T27" fmla="*/ 27 h 33"/>
              <a:gd name="T28" fmla="*/ 66 w 132"/>
              <a:gd name="T29" fmla="*/ 27 h 33"/>
              <a:gd name="T30" fmla="*/ 66 w 132"/>
              <a:gd name="T31" fmla="*/ 19 h 33"/>
              <a:gd name="T32" fmla="*/ 25 w 132"/>
              <a:gd name="T33" fmla="*/ 19 h 33"/>
              <a:gd name="T34" fmla="*/ 29 w 132"/>
              <a:gd name="T35" fmla="*/ 12 h 33"/>
              <a:gd name="T36" fmla="*/ 66 w 132"/>
              <a:gd name="T37" fmla="*/ 12 h 33"/>
              <a:gd name="T38" fmla="*/ 66 w 132"/>
              <a:gd name="T39" fmla="*/ 4 h 33"/>
              <a:gd name="T40" fmla="*/ 37 w 132"/>
              <a:gd name="T41" fmla="*/ 4 h 33"/>
              <a:gd name="T42" fmla="*/ 40 w 132"/>
              <a:gd name="T43" fmla="*/ 0 h 33"/>
              <a:gd name="T44" fmla="*/ 24 w 132"/>
              <a:gd name="T45" fmla="*/ 0 h 33"/>
              <a:gd name="T46" fmla="*/ 0 w 132"/>
              <a:gd name="T47" fmla="*/ 33 h 33"/>
              <a:gd name="T48" fmla="*/ 14 w 132"/>
              <a:gd name="T49" fmla="*/ 33 h 33"/>
              <a:gd name="T50" fmla="*/ 19 w 132"/>
              <a:gd name="T51" fmla="*/ 27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
              <a:gd name="T79" fmla="*/ 0 h 33"/>
              <a:gd name="T80" fmla="*/ 132 w 132"/>
              <a:gd name="T81" fmla="*/ 33 h 3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 h="33">
                <a:moveTo>
                  <a:pt x="66" y="27"/>
                </a:moveTo>
                <a:lnTo>
                  <a:pt x="113" y="27"/>
                </a:lnTo>
                <a:lnTo>
                  <a:pt x="117" y="33"/>
                </a:lnTo>
                <a:lnTo>
                  <a:pt x="132" y="33"/>
                </a:lnTo>
                <a:lnTo>
                  <a:pt x="106" y="0"/>
                </a:lnTo>
                <a:lnTo>
                  <a:pt x="91" y="0"/>
                </a:lnTo>
                <a:lnTo>
                  <a:pt x="94" y="4"/>
                </a:lnTo>
                <a:lnTo>
                  <a:pt x="66" y="4"/>
                </a:lnTo>
                <a:lnTo>
                  <a:pt x="66" y="12"/>
                </a:lnTo>
                <a:lnTo>
                  <a:pt x="101" y="12"/>
                </a:lnTo>
                <a:lnTo>
                  <a:pt x="106" y="19"/>
                </a:lnTo>
                <a:lnTo>
                  <a:pt x="66" y="19"/>
                </a:lnTo>
                <a:lnTo>
                  <a:pt x="66" y="27"/>
                </a:lnTo>
                <a:close/>
                <a:moveTo>
                  <a:pt x="19" y="27"/>
                </a:moveTo>
                <a:lnTo>
                  <a:pt x="66" y="27"/>
                </a:lnTo>
                <a:lnTo>
                  <a:pt x="66" y="19"/>
                </a:lnTo>
                <a:lnTo>
                  <a:pt x="25" y="19"/>
                </a:lnTo>
                <a:lnTo>
                  <a:pt x="29" y="12"/>
                </a:lnTo>
                <a:lnTo>
                  <a:pt x="66" y="12"/>
                </a:lnTo>
                <a:lnTo>
                  <a:pt x="66" y="4"/>
                </a:lnTo>
                <a:lnTo>
                  <a:pt x="37" y="4"/>
                </a:lnTo>
                <a:lnTo>
                  <a:pt x="40" y="0"/>
                </a:lnTo>
                <a:lnTo>
                  <a:pt x="24" y="0"/>
                </a:lnTo>
                <a:lnTo>
                  <a:pt x="0" y="33"/>
                </a:lnTo>
                <a:lnTo>
                  <a:pt x="14" y="33"/>
                </a:lnTo>
                <a:lnTo>
                  <a:pt x="19"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3" name="Freeform 90"/>
          <p:cNvSpPr>
            <a:spLocks noEditPoints="1"/>
          </p:cNvSpPr>
          <p:nvPr/>
        </p:nvSpPr>
        <p:spPr bwMode="auto">
          <a:xfrm>
            <a:off x="4467225" y="2619375"/>
            <a:ext cx="192088" cy="195263"/>
          </a:xfrm>
          <a:custGeom>
            <a:avLst/>
            <a:gdLst>
              <a:gd name="T0" fmla="*/ 121 w 121"/>
              <a:gd name="T1" fmla="*/ 0 h 123"/>
              <a:gd name="T2" fmla="*/ 100 w 121"/>
              <a:gd name="T3" fmla="*/ 0 h 123"/>
              <a:gd name="T4" fmla="*/ 100 w 121"/>
              <a:gd name="T5" fmla="*/ 26 h 123"/>
              <a:gd name="T6" fmla="*/ 111 w 121"/>
              <a:gd name="T7" fmla="*/ 26 h 123"/>
              <a:gd name="T8" fmla="*/ 111 w 121"/>
              <a:gd name="T9" fmla="*/ 86 h 123"/>
              <a:gd name="T10" fmla="*/ 100 w 121"/>
              <a:gd name="T11" fmla="*/ 86 h 123"/>
              <a:gd name="T12" fmla="*/ 100 w 121"/>
              <a:gd name="T13" fmla="*/ 98 h 123"/>
              <a:gd name="T14" fmla="*/ 111 w 121"/>
              <a:gd name="T15" fmla="*/ 98 h 123"/>
              <a:gd name="T16" fmla="*/ 111 w 121"/>
              <a:gd name="T17" fmla="*/ 110 h 123"/>
              <a:gd name="T18" fmla="*/ 100 w 121"/>
              <a:gd name="T19" fmla="*/ 110 h 123"/>
              <a:gd name="T20" fmla="*/ 100 w 121"/>
              <a:gd name="T21" fmla="*/ 123 h 123"/>
              <a:gd name="T22" fmla="*/ 121 w 121"/>
              <a:gd name="T23" fmla="*/ 123 h 123"/>
              <a:gd name="T24" fmla="*/ 121 w 121"/>
              <a:gd name="T25" fmla="*/ 0 h 123"/>
              <a:gd name="T26" fmla="*/ 100 w 121"/>
              <a:gd name="T27" fmla="*/ 0 h 123"/>
              <a:gd name="T28" fmla="*/ 60 w 121"/>
              <a:gd name="T29" fmla="*/ 0 h 123"/>
              <a:gd name="T30" fmla="*/ 60 w 121"/>
              <a:gd name="T31" fmla="*/ 8 h 123"/>
              <a:gd name="T32" fmla="*/ 95 w 121"/>
              <a:gd name="T33" fmla="*/ 8 h 123"/>
              <a:gd name="T34" fmla="*/ 95 w 121"/>
              <a:gd name="T35" fmla="*/ 16 h 123"/>
              <a:gd name="T36" fmla="*/ 60 w 121"/>
              <a:gd name="T37" fmla="*/ 16 h 123"/>
              <a:gd name="T38" fmla="*/ 60 w 121"/>
              <a:gd name="T39" fmla="*/ 26 h 123"/>
              <a:gd name="T40" fmla="*/ 100 w 121"/>
              <a:gd name="T41" fmla="*/ 26 h 123"/>
              <a:gd name="T42" fmla="*/ 100 w 121"/>
              <a:gd name="T43" fmla="*/ 0 h 123"/>
              <a:gd name="T44" fmla="*/ 60 w 121"/>
              <a:gd name="T45" fmla="*/ 123 h 123"/>
              <a:gd name="T46" fmla="*/ 100 w 121"/>
              <a:gd name="T47" fmla="*/ 123 h 123"/>
              <a:gd name="T48" fmla="*/ 100 w 121"/>
              <a:gd name="T49" fmla="*/ 110 h 123"/>
              <a:gd name="T50" fmla="*/ 90 w 121"/>
              <a:gd name="T51" fmla="*/ 110 h 123"/>
              <a:gd name="T52" fmla="*/ 90 w 121"/>
              <a:gd name="T53" fmla="*/ 98 h 123"/>
              <a:gd name="T54" fmla="*/ 100 w 121"/>
              <a:gd name="T55" fmla="*/ 98 h 123"/>
              <a:gd name="T56" fmla="*/ 100 w 121"/>
              <a:gd name="T57" fmla="*/ 86 h 123"/>
              <a:gd name="T58" fmla="*/ 60 w 121"/>
              <a:gd name="T59" fmla="*/ 86 h 123"/>
              <a:gd name="T60" fmla="*/ 60 w 121"/>
              <a:gd name="T61" fmla="*/ 123 h 123"/>
              <a:gd name="T62" fmla="*/ 60 w 121"/>
              <a:gd name="T63" fmla="*/ 0 h 123"/>
              <a:gd name="T64" fmla="*/ 20 w 121"/>
              <a:gd name="T65" fmla="*/ 0 h 123"/>
              <a:gd name="T66" fmla="*/ 20 w 121"/>
              <a:gd name="T67" fmla="*/ 26 h 123"/>
              <a:gd name="T68" fmla="*/ 60 w 121"/>
              <a:gd name="T69" fmla="*/ 26 h 123"/>
              <a:gd name="T70" fmla="*/ 60 w 121"/>
              <a:gd name="T71" fmla="*/ 16 h 123"/>
              <a:gd name="T72" fmla="*/ 25 w 121"/>
              <a:gd name="T73" fmla="*/ 16 h 123"/>
              <a:gd name="T74" fmla="*/ 25 w 121"/>
              <a:gd name="T75" fmla="*/ 8 h 123"/>
              <a:gd name="T76" fmla="*/ 60 w 121"/>
              <a:gd name="T77" fmla="*/ 8 h 123"/>
              <a:gd name="T78" fmla="*/ 60 w 121"/>
              <a:gd name="T79" fmla="*/ 0 h 123"/>
              <a:gd name="T80" fmla="*/ 20 w 121"/>
              <a:gd name="T81" fmla="*/ 123 h 123"/>
              <a:gd name="T82" fmla="*/ 60 w 121"/>
              <a:gd name="T83" fmla="*/ 123 h 123"/>
              <a:gd name="T84" fmla="*/ 60 w 121"/>
              <a:gd name="T85" fmla="*/ 86 h 123"/>
              <a:gd name="T86" fmla="*/ 20 w 121"/>
              <a:gd name="T87" fmla="*/ 86 h 123"/>
              <a:gd name="T88" fmla="*/ 20 w 121"/>
              <a:gd name="T89" fmla="*/ 98 h 123"/>
              <a:gd name="T90" fmla="*/ 30 w 121"/>
              <a:gd name="T91" fmla="*/ 98 h 123"/>
              <a:gd name="T92" fmla="*/ 30 w 121"/>
              <a:gd name="T93" fmla="*/ 110 h 123"/>
              <a:gd name="T94" fmla="*/ 20 w 121"/>
              <a:gd name="T95" fmla="*/ 110 h 123"/>
              <a:gd name="T96" fmla="*/ 20 w 121"/>
              <a:gd name="T97" fmla="*/ 123 h 123"/>
              <a:gd name="T98" fmla="*/ 20 w 121"/>
              <a:gd name="T99" fmla="*/ 0 h 123"/>
              <a:gd name="T100" fmla="*/ 0 w 121"/>
              <a:gd name="T101" fmla="*/ 0 h 123"/>
              <a:gd name="T102" fmla="*/ 0 w 121"/>
              <a:gd name="T103" fmla="*/ 123 h 123"/>
              <a:gd name="T104" fmla="*/ 20 w 121"/>
              <a:gd name="T105" fmla="*/ 123 h 123"/>
              <a:gd name="T106" fmla="*/ 20 w 121"/>
              <a:gd name="T107" fmla="*/ 110 h 123"/>
              <a:gd name="T108" fmla="*/ 10 w 121"/>
              <a:gd name="T109" fmla="*/ 110 h 123"/>
              <a:gd name="T110" fmla="*/ 10 w 121"/>
              <a:gd name="T111" fmla="*/ 98 h 123"/>
              <a:gd name="T112" fmla="*/ 20 w 121"/>
              <a:gd name="T113" fmla="*/ 98 h 123"/>
              <a:gd name="T114" fmla="*/ 20 w 121"/>
              <a:gd name="T115" fmla="*/ 86 h 123"/>
              <a:gd name="T116" fmla="*/ 10 w 121"/>
              <a:gd name="T117" fmla="*/ 86 h 123"/>
              <a:gd name="T118" fmla="*/ 10 w 121"/>
              <a:gd name="T119" fmla="*/ 26 h 123"/>
              <a:gd name="T120" fmla="*/ 20 w 121"/>
              <a:gd name="T121" fmla="*/ 26 h 123"/>
              <a:gd name="T122" fmla="*/ 20 w 121"/>
              <a:gd name="T123" fmla="*/ 0 h 12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1"/>
              <a:gd name="T187" fmla="*/ 0 h 123"/>
              <a:gd name="T188" fmla="*/ 121 w 121"/>
              <a:gd name="T189" fmla="*/ 123 h 12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1" h="123">
                <a:moveTo>
                  <a:pt x="121" y="0"/>
                </a:moveTo>
                <a:lnTo>
                  <a:pt x="100" y="0"/>
                </a:lnTo>
                <a:lnTo>
                  <a:pt x="100" y="26"/>
                </a:lnTo>
                <a:lnTo>
                  <a:pt x="111" y="26"/>
                </a:lnTo>
                <a:lnTo>
                  <a:pt x="111" y="86"/>
                </a:lnTo>
                <a:lnTo>
                  <a:pt x="100" y="86"/>
                </a:lnTo>
                <a:lnTo>
                  <a:pt x="100" y="98"/>
                </a:lnTo>
                <a:lnTo>
                  <a:pt x="111" y="98"/>
                </a:lnTo>
                <a:lnTo>
                  <a:pt x="111" y="110"/>
                </a:lnTo>
                <a:lnTo>
                  <a:pt x="100" y="110"/>
                </a:lnTo>
                <a:lnTo>
                  <a:pt x="100" y="123"/>
                </a:lnTo>
                <a:lnTo>
                  <a:pt x="121" y="123"/>
                </a:lnTo>
                <a:lnTo>
                  <a:pt x="121" y="0"/>
                </a:lnTo>
                <a:close/>
                <a:moveTo>
                  <a:pt x="100" y="0"/>
                </a:moveTo>
                <a:lnTo>
                  <a:pt x="60" y="0"/>
                </a:lnTo>
                <a:lnTo>
                  <a:pt x="60" y="8"/>
                </a:lnTo>
                <a:lnTo>
                  <a:pt x="95" y="8"/>
                </a:lnTo>
                <a:lnTo>
                  <a:pt x="95" y="16"/>
                </a:lnTo>
                <a:lnTo>
                  <a:pt x="60" y="16"/>
                </a:lnTo>
                <a:lnTo>
                  <a:pt x="60" y="26"/>
                </a:lnTo>
                <a:lnTo>
                  <a:pt x="100" y="26"/>
                </a:lnTo>
                <a:lnTo>
                  <a:pt x="100" y="0"/>
                </a:lnTo>
                <a:close/>
                <a:moveTo>
                  <a:pt x="60" y="123"/>
                </a:moveTo>
                <a:lnTo>
                  <a:pt x="100" y="123"/>
                </a:lnTo>
                <a:lnTo>
                  <a:pt x="100" y="110"/>
                </a:lnTo>
                <a:lnTo>
                  <a:pt x="90" y="110"/>
                </a:lnTo>
                <a:lnTo>
                  <a:pt x="90" y="98"/>
                </a:lnTo>
                <a:lnTo>
                  <a:pt x="100" y="98"/>
                </a:lnTo>
                <a:lnTo>
                  <a:pt x="100" y="86"/>
                </a:lnTo>
                <a:lnTo>
                  <a:pt x="60" y="86"/>
                </a:lnTo>
                <a:lnTo>
                  <a:pt x="60" y="123"/>
                </a:lnTo>
                <a:close/>
                <a:moveTo>
                  <a:pt x="60" y="0"/>
                </a:moveTo>
                <a:lnTo>
                  <a:pt x="20" y="0"/>
                </a:lnTo>
                <a:lnTo>
                  <a:pt x="20" y="26"/>
                </a:lnTo>
                <a:lnTo>
                  <a:pt x="60" y="26"/>
                </a:lnTo>
                <a:lnTo>
                  <a:pt x="60" y="16"/>
                </a:lnTo>
                <a:lnTo>
                  <a:pt x="25" y="16"/>
                </a:lnTo>
                <a:lnTo>
                  <a:pt x="25" y="8"/>
                </a:lnTo>
                <a:lnTo>
                  <a:pt x="60" y="8"/>
                </a:lnTo>
                <a:lnTo>
                  <a:pt x="60" y="0"/>
                </a:lnTo>
                <a:close/>
                <a:moveTo>
                  <a:pt x="20" y="123"/>
                </a:moveTo>
                <a:lnTo>
                  <a:pt x="60" y="123"/>
                </a:lnTo>
                <a:lnTo>
                  <a:pt x="60" y="86"/>
                </a:lnTo>
                <a:lnTo>
                  <a:pt x="20" y="86"/>
                </a:lnTo>
                <a:lnTo>
                  <a:pt x="20" y="98"/>
                </a:lnTo>
                <a:lnTo>
                  <a:pt x="30" y="98"/>
                </a:lnTo>
                <a:lnTo>
                  <a:pt x="30" y="110"/>
                </a:lnTo>
                <a:lnTo>
                  <a:pt x="20" y="110"/>
                </a:lnTo>
                <a:lnTo>
                  <a:pt x="20" y="123"/>
                </a:lnTo>
                <a:close/>
                <a:moveTo>
                  <a:pt x="20" y="0"/>
                </a:moveTo>
                <a:lnTo>
                  <a:pt x="0" y="0"/>
                </a:lnTo>
                <a:lnTo>
                  <a:pt x="0" y="123"/>
                </a:lnTo>
                <a:lnTo>
                  <a:pt x="20" y="123"/>
                </a:lnTo>
                <a:lnTo>
                  <a:pt x="20" y="110"/>
                </a:lnTo>
                <a:lnTo>
                  <a:pt x="10" y="110"/>
                </a:lnTo>
                <a:lnTo>
                  <a:pt x="10" y="98"/>
                </a:lnTo>
                <a:lnTo>
                  <a:pt x="20" y="98"/>
                </a:lnTo>
                <a:lnTo>
                  <a:pt x="20" y="86"/>
                </a:lnTo>
                <a:lnTo>
                  <a:pt x="10" y="86"/>
                </a:lnTo>
                <a:lnTo>
                  <a:pt x="10" y="26"/>
                </a:lnTo>
                <a:lnTo>
                  <a:pt x="20" y="26"/>
                </a:lnTo>
                <a:lnTo>
                  <a:pt x="2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4" name="Rectangle 91"/>
          <p:cNvSpPr>
            <a:spLocks noChangeArrowheads="1"/>
          </p:cNvSpPr>
          <p:nvPr/>
        </p:nvSpPr>
        <p:spPr bwMode="auto">
          <a:xfrm>
            <a:off x="4733925" y="2524125"/>
            <a:ext cx="239713"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35" name="Freeform 92"/>
          <p:cNvSpPr>
            <a:spLocks noEditPoints="1"/>
          </p:cNvSpPr>
          <p:nvPr/>
        </p:nvSpPr>
        <p:spPr bwMode="auto">
          <a:xfrm>
            <a:off x="4733925" y="2579688"/>
            <a:ext cx="239713" cy="98425"/>
          </a:xfrm>
          <a:custGeom>
            <a:avLst/>
            <a:gdLst>
              <a:gd name="T0" fmla="*/ 127 w 151"/>
              <a:gd name="T1" fmla="*/ 62 h 62"/>
              <a:gd name="T2" fmla="*/ 151 w 151"/>
              <a:gd name="T3" fmla="*/ 62 h 62"/>
              <a:gd name="T4" fmla="*/ 151 w 151"/>
              <a:gd name="T5" fmla="*/ 0 h 62"/>
              <a:gd name="T6" fmla="*/ 127 w 151"/>
              <a:gd name="T7" fmla="*/ 0 h 62"/>
              <a:gd name="T8" fmla="*/ 127 w 151"/>
              <a:gd name="T9" fmla="*/ 30 h 62"/>
              <a:gd name="T10" fmla="*/ 139 w 151"/>
              <a:gd name="T11" fmla="*/ 42 h 62"/>
              <a:gd name="T12" fmla="*/ 127 w 151"/>
              <a:gd name="T13" fmla="*/ 52 h 62"/>
              <a:gd name="T14" fmla="*/ 127 w 151"/>
              <a:gd name="T15" fmla="*/ 62 h 62"/>
              <a:gd name="T16" fmla="*/ 0 w 151"/>
              <a:gd name="T17" fmla="*/ 62 h 62"/>
              <a:gd name="T18" fmla="*/ 127 w 151"/>
              <a:gd name="T19" fmla="*/ 62 h 62"/>
              <a:gd name="T20" fmla="*/ 127 w 151"/>
              <a:gd name="T21" fmla="*/ 52 h 62"/>
              <a:gd name="T22" fmla="*/ 117 w 151"/>
              <a:gd name="T23" fmla="*/ 42 h 62"/>
              <a:gd name="T24" fmla="*/ 127 w 151"/>
              <a:gd name="T25" fmla="*/ 30 h 62"/>
              <a:gd name="T26" fmla="*/ 127 w 151"/>
              <a:gd name="T27" fmla="*/ 0 h 62"/>
              <a:gd name="T28" fmla="*/ 0 w 151"/>
              <a:gd name="T29" fmla="*/ 0 h 62"/>
              <a:gd name="T30" fmla="*/ 0 w 151"/>
              <a:gd name="T31" fmla="*/ 62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62"/>
              <a:gd name="T50" fmla="*/ 151 w 151"/>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62">
                <a:moveTo>
                  <a:pt x="127" y="62"/>
                </a:moveTo>
                <a:lnTo>
                  <a:pt x="151" y="62"/>
                </a:lnTo>
                <a:lnTo>
                  <a:pt x="151" y="0"/>
                </a:lnTo>
                <a:lnTo>
                  <a:pt x="127" y="0"/>
                </a:lnTo>
                <a:lnTo>
                  <a:pt x="127" y="30"/>
                </a:lnTo>
                <a:lnTo>
                  <a:pt x="139" y="42"/>
                </a:lnTo>
                <a:lnTo>
                  <a:pt x="127" y="52"/>
                </a:lnTo>
                <a:lnTo>
                  <a:pt x="127" y="62"/>
                </a:lnTo>
                <a:close/>
                <a:moveTo>
                  <a:pt x="0" y="62"/>
                </a:moveTo>
                <a:lnTo>
                  <a:pt x="127" y="62"/>
                </a:lnTo>
                <a:lnTo>
                  <a:pt x="127" y="52"/>
                </a:lnTo>
                <a:lnTo>
                  <a:pt x="117" y="42"/>
                </a:lnTo>
                <a:lnTo>
                  <a:pt x="127" y="30"/>
                </a:lnTo>
                <a:lnTo>
                  <a:pt x="127" y="0"/>
                </a:lnTo>
                <a:lnTo>
                  <a:pt x="0"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6" name="Freeform 93"/>
          <p:cNvSpPr>
            <a:spLocks/>
          </p:cNvSpPr>
          <p:nvPr/>
        </p:nvSpPr>
        <p:spPr bwMode="auto">
          <a:xfrm>
            <a:off x="4370388" y="3836988"/>
            <a:ext cx="166687" cy="149225"/>
          </a:xfrm>
          <a:custGeom>
            <a:avLst/>
            <a:gdLst>
              <a:gd name="T0" fmla="*/ 0 w 105"/>
              <a:gd name="T1" fmla="*/ 38 h 94"/>
              <a:gd name="T2" fmla="*/ 0 w 105"/>
              <a:gd name="T3" fmla="*/ 80 h 94"/>
              <a:gd name="T4" fmla="*/ 2 w 105"/>
              <a:gd name="T5" fmla="*/ 80 h 94"/>
              <a:gd name="T6" fmla="*/ 17 w 105"/>
              <a:gd name="T7" fmla="*/ 80 h 94"/>
              <a:gd name="T8" fmla="*/ 22 w 105"/>
              <a:gd name="T9" fmla="*/ 80 h 94"/>
              <a:gd name="T10" fmla="*/ 22 w 105"/>
              <a:gd name="T11" fmla="*/ 85 h 94"/>
              <a:gd name="T12" fmla="*/ 22 w 105"/>
              <a:gd name="T13" fmla="*/ 94 h 94"/>
              <a:gd name="T14" fmla="*/ 27 w 105"/>
              <a:gd name="T15" fmla="*/ 94 h 94"/>
              <a:gd name="T16" fmla="*/ 27 w 105"/>
              <a:gd name="T17" fmla="*/ 85 h 94"/>
              <a:gd name="T18" fmla="*/ 27 w 105"/>
              <a:gd name="T19" fmla="*/ 80 h 94"/>
              <a:gd name="T20" fmla="*/ 31 w 105"/>
              <a:gd name="T21" fmla="*/ 80 h 94"/>
              <a:gd name="T22" fmla="*/ 45 w 105"/>
              <a:gd name="T23" fmla="*/ 80 h 94"/>
              <a:gd name="T24" fmla="*/ 50 w 105"/>
              <a:gd name="T25" fmla="*/ 80 h 94"/>
              <a:gd name="T26" fmla="*/ 50 w 105"/>
              <a:gd name="T27" fmla="*/ 85 h 94"/>
              <a:gd name="T28" fmla="*/ 50 w 105"/>
              <a:gd name="T29" fmla="*/ 94 h 94"/>
              <a:gd name="T30" fmla="*/ 56 w 105"/>
              <a:gd name="T31" fmla="*/ 94 h 94"/>
              <a:gd name="T32" fmla="*/ 56 w 105"/>
              <a:gd name="T33" fmla="*/ 85 h 94"/>
              <a:gd name="T34" fmla="*/ 56 w 105"/>
              <a:gd name="T35" fmla="*/ 80 h 94"/>
              <a:gd name="T36" fmla="*/ 60 w 105"/>
              <a:gd name="T37" fmla="*/ 80 h 94"/>
              <a:gd name="T38" fmla="*/ 74 w 105"/>
              <a:gd name="T39" fmla="*/ 80 h 94"/>
              <a:gd name="T40" fmla="*/ 78 w 105"/>
              <a:gd name="T41" fmla="*/ 80 h 94"/>
              <a:gd name="T42" fmla="*/ 78 w 105"/>
              <a:gd name="T43" fmla="*/ 85 h 94"/>
              <a:gd name="T44" fmla="*/ 78 w 105"/>
              <a:gd name="T45" fmla="*/ 94 h 94"/>
              <a:gd name="T46" fmla="*/ 83 w 105"/>
              <a:gd name="T47" fmla="*/ 94 h 94"/>
              <a:gd name="T48" fmla="*/ 83 w 105"/>
              <a:gd name="T49" fmla="*/ 85 h 94"/>
              <a:gd name="T50" fmla="*/ 83 w 105"/>
              <a:gd name="T51" fmla="*/ 80 h 94"/>
              <a:gd name="T52" fmla="*/ 89 w 105"/>
              <a:gd name="T53" fmla="*/ 80 h 94"/>
              <a:gd name="T54" fmla="*/ 103 w 105"/>
              <a:gd name="T55" fmla="*/ 80 h 94"/>
              <a:gd name="T56" fmla="*/ 105 w 105"/>
              <a:gd name="T57" fmla="*/ 80 h 94"/>
              <a:gd name="T58" fmla="*/ 105 w 105"/>
              <a:gd name="T59" fmla="*/ 38 h 94"/>
              <a:gd name="T60" fmla="*/ 98 w 105"/>
              <a:gd name="T61" fmla="*/ 38 h 94"/>
              <a:gd name="T62" fmla="*/ 98 w 105"/>
              <a:gd name="T63" fmla="*/ 47 h 94"/>
              <a:gd name="T64" fmla="*/ 88 w 105"/>
              <a:gd name="T65" fmla="*/ 47 h 94"/>
              <a:gd name="T66" fmla="*/ 88 w 105"/>
              <a:gd name="T67" fmla="*/ 38 h 94"/>
              <a:gd name="T68" fmla="*/ 78 w 105"/>
              <a:gd name="T69" fmla="*/ 38 h 94"/>
              <a:gd name="T70" fmla="*/ 78 w 105"/>
              <a:gd name="T71" fmla="*/ 47 h 94"/>
              <a:gd name="T72" fmla="*/ 67 w 105"/>
              <a:gd name="T73" fmla="*/ 47 h 94"/>
              <a:gd name="T74" fmla="*/ 67 w 105"/>
              <a:gd name="T75" fmla="*/ 38 h 94"/>
              <a:gd name="T76" fmla="*/ 59 w 105"/>
              <a:gd name="T77" fmla="*/ 38 h 94"/>
              <a:gd name="T78" fmla="*/ 59 w 105"/>
              <a:gd name="T79" fmla="*/ 0 h 94"/>
              <a:gd name="T80" fmla="*/ 46 w 105"/>
              <a:gd name="T81" fmla="*/ 0 h 94"/>
              <a:gd name="T82" fmla="*/ 46 w 105"/>
              <a:gd name="T83" fmla="*/ 38 h 94"/>
              <a:gd name="T84" fmla="*/ 38 w 105"/>
              <a:gd name="T85" fmla="*/ 38 h 94"/>
              <a:gd name="T86" fmla="*/ 38 w 105"/>
              <a:gd name="T87" fmla="*/ 47 h 94"/>
              <a:gd name="T88" fmla="*/ 27 w 105"/>
              <a:gd name="T89" fmla="*/ 47 h 94"/>
              <a:gd name="T90" fmla="*/ 27 w 105"/>
              <a:gd name="T91" fmla="*/ 38 h 94"/>
              <a:gd name="T92" fmla="*/ 17 w 105"/>
              <a:gd name="T93" fmla="*/ 38 h 94"/>
              <a:gd name="T94" fmla="*/ 17 w 105"/>
              <a:gd name="T95" fmla="*/ 47 h 94"/>
              <a:gd name="T96" fmla="*/ 7 w 105"/>
              <a:gd name="T97" fmla="*/ 47 h 94"/>
              <a:gd name="T98" fmla="*/ 7 w 105"/>
              <a:gd name="T99" fmla="*/ 38 h 94"/>
              <a:gd name="T100" fmla="*/ 0 w 105"/>
              <a:gd name="T101" fmla="*/ 38 h 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5"/>
              <a:gd name="T154" fmla="*/ 0 h 94"/>
              <a:gd name="T155" fmla="*/ 105 w 105"/>
              <a:gd name="T156" fmla="*/ 94 h 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5" h="94">
                <a:moveTo>
                  <a:pt x="0" y="38"/>
                </a:moveTo>
                <a:lnTo>
                  <a:pt x="0" y="80"/>
                </a:lnTo>
                <a:lnTo>
                  <a:pt x="2" y="80"/>
                </a:lnTo>
                <a:lnTo>
                  <a:pt x="17" y="80"/>
                </a:lnTo>
                <a:lnTo>
                  <a:pt x="22" y="80"/>
                </a:lnTo>
                <a:lnTo>
                  <a:pt x="22" y="85"/>
                </a:lnTo>
                <a:lnTo>
                  <a:pt x="22" y="94"/>
                </a:lnTo>
                <a:lnTo>
                  <a:pt x="27" y="94"/>
                </a:lnTo>
                <a:lnTo>
                  <a:pt x="27" y="85"/>
                </a:lnTo>
                <a:lnTo>
                  <a:pt x="27" y="80"/>
                </a:lnTo>
                <a:lnTo>
                  <a:pt x="31" y="80"/>
                </a:lnTo>
                <a:lnTo>
                  <a:pt x="45" y="80"/>
                </a:lnTo>
                <a:lnTo>
                  <a:pt x="50" y="80"/>
                </a:lnTo>
                <a:lnTo>
                  <a:pt x="50" y="85"/>
                </a:lnTo>
                <a:lnTo>
                  <a:pt x="50" y="94"/>
                </a:lnTo>
                <a:lnTo>
                  <a:pt x="56" y="94"/>
                </a:lnTo>
                <a:lnTo>
                  <a:pt x="56" y="85"/>
                </a:lnTo>
                <a:lnTo>
                  <a:pt x="56" y="80"/>
                </a:lnTo>
                <a:lnTo>
                  <a:pt x="60" y="80"/>
                </a:lnTo>
                <a:lnTo>
                  <a:pt x="74" y="80"/>
                </a:lnTo>
                <a:lnTo>
                  <a:pt x="78" y="80"/>
                </a:lnTo>
                <a:lnTo>
                  <a:pt x="78" y="85"/>
                </a:lnTo>
                <a:lnTo>
                  <a:pt x="78" y="94"/>
                </a:lnTo>
                <a:lnTo>
                  <a:pt x="83" y="94"/>
                </a:lnTo>
                <a:lnTo>
                  <a:pt x="83" y="85"/>
                </a:lnTo>
                <a:lnTo>
                  <a:pt x="83" y="80"/>
                </a:lnTo>
                <a:lnTo>
                  <a:pt x="89" y="80"/>
                </a:lnTo>
                <a:lnTo>
                  <a:pt x="103" y="80"/>
                </a:lnTo>
                <a:lnTo>
                  <a:pt x="105" y="80"/>
                </a:lnTo>
                <a:lnTo>
                  <a:pt x="105" y="38"/>
                </a:lnTo>
                <a:lnTo>
                  <a:pt x="98" y="38"/>
                </a:lnTo>
                <a:lnTo>
                  <a:pt x="98" y="47"/>
                </a:lnTo>
                <a:lnTo>
                  <a:pt x="88" y="47"/>
                </a:lnTo>
                <a:lnTo>
                  <a:pt x="88" y="38"/>
                </a:lnTo>
                <a:lnTo>
                  <a:pt x="78" y="38"/>
                </a:lnTo>
                <a:lnTo>
                  <a:pt x="78" y="47"/>
                </a:lnTo>
                <a:lnTo>
                  <a:pt x="67" y="47"/>
                </a:lnTo>
                <a:lnTo>
                  <a:pt x="67" y="38"/>
                </a:lnTo>
                <a:lnTo>
                  <a:pt x="59" y="38"/>
                </a:lnTo>
                <a:lnTo>
                  <a:pt x="59" y="0"/>
                </a:lnTo>
                <a:lnTo>
                  <a:pt x="46" y="0"/>
                </a:lnTo>
                <a:lnTo>
                  <a:pt x="46" y="38"/>
                </a:lnTo>
                <a:lnTo>
                  <a:pt x="38" y="38"/>
                </a:lnTo>
                <a:lnTo>
                  <a:pt x="38" y="47"/>
                </a:lnTo>
                <a:lnTo>
                  <a:pt x="27" y="47"/>
                </a:lnTo>
                <a:lnTo>
                  <a:pt x="27" y="38"/>
                </a:lnTo>
                <a:lnTo>
                  <a:pt x="17" y="38"/>
                </a:lnTo>
                <a:lnTo>
                  <a:pt x="17" y="47"/>
                </a:lnTo>
                <a:lnTo>
                  <a:pt x="7" y="47"/>
                </a:lnTo>
                <a:lnTo>
                  <a:pt x="7" y="38"/>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7" name="Freeform 94"/>
          <p:cNvSpPr>
            <a:spLocks/>
          </p:cNvSpPr>
          <p:nvPr/>
        </p:nvSpPr>
        <p:spPr bwMode="auto">
          <a:xfrm>
            <a:off x="4335463" y="3971925"/>
            <a:ext cx="236537" cy="122238"/>
          </a:xfrm>
          <a:custGeom>
            <a:avLst/>
            <a:gdLst>
              <a:gd name="T0" fmla="*/ 149 w 149"/>
              <a:gd name="T1" fmla="*/ 0 h 77"/>
              <a:gd name="T2" fmla="*/ 138 w 149"/>
              <a:gd name="T3" fmla="*/ 0 h 77"/>
              <a:gd name="T4" fmla="*/ 138 w 149"/>
              <a:gd name="T5" fmla="*/ 14 h 77"/>
              <a:gd name="T6" fmla="*/ 127 w 149"/>
              <a:gd name="T7" fmla="*/ 14 h 77"/>
              <a:gd name="T8" fmla="*/ 125 w 149"/>
              <a:gd name="T9" fmla="*/ 14 h 77"/>
              <a:gd name="T10" fmla="*/ 125 w 149"/>
              <a:gd name="T11" fmla="*/ 0 h 77"/>
              <a:gd name="T12" fmla="*/ 111 w 149"/>
              <a:gd name="T13" fmla="*/ 0 h 77"/>
              <a:gd name="T14" fmla="*/ 111 w 149"/>
              <a:gd name="T15" fmla="*/ 14 h 77"/>
              <a:gd name="T16" fmla="*/ 96 w 149"/>
              <a:gd name="T17" fmla="*/ 14 h 77"/>
              <a:gd name="T18" fmla="*/ 96 w 149"/>
              <a:gd name="T19" fmla="*/ 0 h 77"/>
              <a:gd name="T20" fmla="*/ 82 w 149"/>
              <a:gd name="T21" fmla="*/ 0 h 77"/>
              <a:gd name="T22" fmla="*/ 82 w 149"/>
              <a:gd name="T23" fmla="*/ 14 h 77"/>
              <a:gd name="T24" fmla="*/ 67 w 149"/>
              <a:gd name="T25" fmla="*/ 14 h 77"/>
              <a:gd name="T26" fmla="*/ 67 w 149"/>
              <a:gd name="T27" fmla="*/ 0 h 77"/>
              <a:gd name="T28" fmla="*/ 53 w 149"/>
              <a:gd name="T29" fmla="*/ 0 h 77"/>
              <a:gd name="T30" fmla="*/ 53 w 149"/>
              <a:gd name="T31" fmla="*/ 14 h 77"/>
              <a:gd name="T32" fmla="*/ 39 w 149"/>
              <a:gd name="T33" fmla="*/ 14 h 77"/>
              <a:gd name="T34" fmla="*/ 39 w 149"/>
              <a:gd name="T35" fmla="*/ 0 h 77"/>
              <a:gd name="T36" fmla="*/ 24 w 149"/>
              <a:gd name="T37" fmla="*/ 0 h 77"/>
              <a:gd name="T38" fmla="*/ 24 w 149"/>
              <a:gd name="T39" fmla="*/ 14 h 77"/>
              <a:gd name="T40" fmla="*/ 22 w 149"/>
              <a:gd name="T41" fmla="*/ 14 h 77"/>
              <a:gd name="T42" fmla="*/ 10 w 149"/>
              <a:gd name="T43" fmla="*/ 14 h 77"/>
              <a:gd name="T44" fmla="*/ 10 w 149"/>
              <a:gd name="T45" fmla="*/ 0 h 77"/>
              <a:gd name="T46" fmla="*/ 0 w 149"/>
              <a:gd name="T47" fmla="*/ 0 h 77"/>
              <a:gd name="T48" fmla="*/ 0 w 149"/>
              <a:gd name="T49" fmla="*/ 77 h 77"/>
              <a:gd name="T50" fmla="*/ 56 w 149"/>
              <a:gd name="T51" fmla="*/ 77 h 77"/>
              <a:gd name="T52" fmla="*/ 56 w 149"/>
              <a:gd name="T53" fmla="*/ 47 h 77"/>
              <a:gd name="T54" fmla="*/ 96 w 149"/>
              <a:gd name="T55" fmla="*/ 47 h 77"/>
              <a:gd name="T56" fmla="*/ 96 w 149"/>
              <a:gd name="T57" fmla="*/ 77 h 77"/>
              <a:gd name="T58" fmla="*/ 149 w 149"/>
              <a:gd name="T59" fmla="*/ 77 h 77"/>
              <a:gd name="T60" fmla="*/ 149 w 149"/>
              <a:gd name="T61" fmla="*/ 0 h 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49"/>
              <a:gd name="T94" fmla="*/ 0 h 77"/>
              <a:gd name="T95" fmla="*/ 149 w 149"/>
              <a:gd name="T96" fmla="*/ 77 h 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49" h="77">
                <a:moveTo>
                  <a:pt x="149" y="0"/>
                </a:moveTo>
                <a:lnTo>
                  <a:pt x="138" y="0"/>
                </a:lnTo>
                <a:lnTo>
                  <a:pt x="138" y="14"/>
                </a:lnTo>
                <a:lnTo>
                  <a:pt x="127" y="14"/>
                </a:lnTo>
                <a:lnTo>
                  <a:pt x="125" y="14"/>
                </a:lnTo>
                <a:lnTo>
                  <a:pt x="125" y="0"/>
                </a:lnTo>
                <a:lnTo>
                  <a:pt x="111" y="0"/>
                </a:lnTo>
                <a:lnTo>
                  <a:pt x="111" y="14"/>
                </a:lnTo>
                <a:lnTo>
                  <a:pt x="96" y="14"/>
                </a:lnTo>
                <a:lnTo>
                  <a:pt x="96" y="0"/>
                </a:lnTo>
                <a:lnTo>
                  <a:pt x="82" y="0"/>
                </a:lnTo>
                <a:lnTo>
                  <a:pt x="82" y="14"/>
                </a:lnTo>
                <a:lnTo>
                  <a:pt x="67" y="14"/>
                </a:lnTo>
                <a:lnTo>
                  <a:pt x="67" y="0"/>
                </a:lnTo>
                <a:lnTo>
                  <a:pt x="53" y="0"/>
                </a:lnTo>
                <a:lnTo>
                  <a:pt x="53" y="14"/>
                </a:lnTo>
                <a:lnTo>
                  <a:pt x="39" y="14"/>
                </a:lnTo>
                <a:lnTo>
                  <a:pt x="39" y="0"/>
                </a:lnTo>
                <a:lnTo>
                  <a:pt x="24" y="0"/>
                </a:lnTo>
                <a:lnTo>
                  <a:pt x="24" y="14"/>
                </a:lnTo>
                <a:lnTo>
                  <a:pt x="22" y="14"/>
                </a:lnTo>
                <a:lnTo>
                  <a:pt x="10" y="14"/>
                </a:lnTo>
                <a:lnTo>
                  <a:pt x="10" y="0"/>
                </a:lnTo>
                <a:lnTo>
                  <a:pt x="0" y="0"/>
                </a:lnTo>
                <a:lnTo>
                  <a:pt x="0" y="77"/>
                </a:lnTo>
                <a:lnTo>
                  <a:pt x="56" y="77"/>
                </a:lnTo>
                <a:lnTo>
                  <a:pt x="56" y="47"/>
                </a:lnTo>
                <a:lnTo>
                  <a:pt x="96" y="47"/>
                </a:lnTo>
                <a:lnTo>
                  <a:pt x="96" y="77"/>
                </a:lnTo>
                <a:lnTo>
                  <a:pt x="149" y="77"/>
                </a:lnTo>
                <a:lnTo>
                  <a:pt x="1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8" name="Freeform 95"/>
          <p:cNvSpPr>
            <a:spLocks/>
          </p:cNvSpPr>
          <p:nvPr/>
        </p:nvSpPr>
        <p:spPr bwMode="auto">
          <a:xfrm>
            <a:off x="4475163" y="3843338"/>
            <a:ext cx="68262" cy="42862"/>
          </a:xfrm>
          <a:custGeom>
            <a:avLst/>
            <a:gdLst>
              <a:gd name="T0" fmla="*/ 0 w 43"/>
              <a:gd name="T1" fmla="*/ 0 h 27"/>
              <a:gd name="T2" fmla="*/ 0 w 43"/>
              <a:gd name="T3" fmla="*/ 27 h 27"/>
              <a:gd name="T4" fmla="*/ 43 w 43"/>
              <a:gd name="T5" fmla="*/ 14 h 27"/>
              <a:gd name="T6" fmla="*/ 0 w 43"/>
              <a:gd name="T7" fmla="*/ 0 h 27"/>
              <a:gd name="T8" fmla="*/ 0 60000 65536"/>
              <a:gd name="T9" fmla="*/ 0 60000 65536"/>
              <a:gd name="T10" fmla="*/ 0 60000 65536"/>
              <a:gd name="T11" fmla="*/ 0 60000 65536"/>
              <a:gd name="T12" fmla="*/ 0 w 43"/>
              <a:gd name="T13" fmla="*/ 0 h 27"/>
              <a:gd name="T14" fmla="*/ 43 w 43"/>
              <a:gd name="T15" fmla="*/ 27 h 27"/>
            </a:gdLst>
            <a:ahLst/>
            <a:cxnLst>
              <a:cxn ang="T8">
                <a:pos x="T0" y="T1"/>
              </a:cxn>
              <a:cxn ang="T9">
                <a:pos x="T2" y="T3"/>
              </a:cxn>
              <a:cxn ang="T10">
                <a:pos x="T4" y="T5"/>
              </a:cxn>
              <a:cxn ang="T11">
                <a:pos x="T6" y="T7"/>
              </a:cxn>
            </a:cxnLst>
            <a:rect l="T12" t="T13" r="T14" b="T15"/>
            <a:pathLst>
              <a:path w="43" h="27">
                <a:moveTo>
                  <a:pt x="0" y="0"/>
                </a:moveTo>
                <a:lnTo>
                  <a:pt x="0" y="27"/>
                </a:lnTo>
                <a:lnTo>
                  <a:pt x="43" y="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9" name="Oval 96"/>
          <p:cNvSpPr>
            <a:spLocks noChangeArrowheads="1"/>
          </p:cNvSpPr>
          <p:nvPr/>
        </p:nvSpPr>
        <p:spPr bwMode="auto">
          <a:xfrm>
            <a:off x="5638800" y="4656138"/>
            <a:ext cx="30163" cy="301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40" name="Freeform 97"/>
          <p:cNvSpPr>
            <a:spLocks/>
          </p:cNvSpPr>
          <p:nvPr/>
        </p:nvSpPr>
        <p:spPr bwMode="auto">
          <a:xfrm>
            <a:off x="5557838" y="4684713"/>
            <a:ext cx="147637" cy="112712"/>
          </a:xfrm>
          <a:custGeom>
            <a:avLst/>
            <a:gdLst>
              <a:gd name="T0" fmla="*/ 74 w 93"/>
              <a:gd name="T1" fmla="*/ 14 h 71"/>
              <a:gd name="T2" fmla="*/ 64 w 93"/>
              <a:gd name="T3" fmla="*/ 6 h 71"/>
              <a:gd name="T4" fmla="*/ 47 w 93"/>
              <a:gd name="T5" fmla="*/ 0 h 71"/>
              <a:gd name="T6" fmla="*/ 25 w 93"/>
              <a:gd name="T7" fmla="*/ 0 h 71"/>
              <a:gd name="T8" fmla="*/ 16 w 93"/>
              <a:gd name="T9" fmla="*/ 22 h 71"/>
              <a:gd name="T10" fmla="*/ 13 w 93"/>
              <a:gd name="T11" fmla="*/ 21 h 71"/>
              <a:gd name="T12" fmla="*/ 12 w 93"/>
              <a:gd name="T13" fmla="*/ 23 h 71"/>
              <a:gd name="T14" fmla="*/ 12 w 93"/>
              <a:gd name="T15" fmla="*/ 24 h 71"/>
              <a:gd name="T16" fmla="*/ 11 w 93"/>
              <a:gd name="T17" fmla="*/ 25 h 71"/>
              <a:gd name="T18" fmla="*/ 7 w 93"/>
              <a:gd name="T19" fmla="*/ 24 h 71"/>
              <a:gd name="T20" fmla="*/ 0 w 93"/>
              <a:gd name="T21" fmla="*/ 41 h 71"/>
              <a:gd name="T22" fmla="*/ 17 w 93"/>
              <a:gd name="T23" fmla="*/ 49 h 71"/>
              <a:gd name="T24" fmla="*/ 19 w 93"/>
              <a:gd name="T25" fmla="*/ 50 h 71"/>
              <a:gd name="T26" fmla="*/ 19 w 93"/>
              <a:gd name="T27" fmla="*/ 49 h 71"/>
              <a:gd name="T28" fmla="*/ 26 w 93"/>
              <a:gd name="T29" fmla="*/ 32 h 71"/>
              <a:gd name="T30" fmla="*/ 23 w 93"/>
              <a:gd name="T31" fmla="*/ 31 h 71"/>
              <a:gd name="T32" fmla="*/ 23 w 93"/>
              <a:gd name="T33" fmla="*/ 30 h 71"/>
              <a:gd name="T34" fmla="*/ 23 w 93"/>
              <a:gd name="T35" fmla="*/ 29 h 71"/>
              <a:gd name="T36" fmla="*/ 24 w 93"/>
              <a:gd name="T37" fmla="*/ 26 h 71"/>
              <a:gd name="T38" fmla="*/ 22 w 93"/>
              <a:gd name="T39" fmla="*/ 25 h 71"/>
              <a:gd name="T40" fmla="*/ 30 w 93"/>
              <a:gd name="T41" fmla="*/ 6 h 71"/>
              <a:gd name="T42" fmla="*/ 45 w 93"/>
              <a:gd name="T43" fmla="*/ 6 h 71"/>
              <a:gd name="T44" fmla="*/ 35 w 93"/>
              <a:gd name="T45" fmla="*/ 33 h 71"/>
              <a:gd name="T46" fmla="*/ 32 w 93"/>
              <a:gd name="T47" fmla="*/ 48 h 71"/>
              <a:gd name="T48" fmla="*/ 28 w 93"/>
              <a:gd name="T49" fmla="*/ 48 h 71"/>
              <a:gd name="T50" fmla="*/ 26 w 93"/>
              <a:gd name="T51" fmla="*/ 52 h 71"/>
              <a:gd name="T52" fmla="*/ 25 w 93"/>
              <a:gd name="T53" fmla="*/ 54 h 71"/>
              <a:gd name="T54" fmla="*/ 23 w 93"/>
              <a:gd name="T55" fmla="*/ 54 h 71"/>
              <a:gd name="T56" fmla="*/ 13 w 93"/>
              <a:gd name="T57" fmla="*/ 49 h 71"/>
              <a:gd name="T58" fmla="*/ 11 w 93"/>
              <a:gd name="T59" fmla="*/ 49 h 71"/>
              <a:gd name="T60" fmla="*/ 12 w 93"/>
              <a:gd name="T61" fmla="*/ 58 h 71"/>
              <a:gd name="T62" fmla="*/ 40 w 93"/>
              <a:gd name="T63" fmla="*/ 56 h 71"/>
              <a:gd name="T64" fmla="*/ 44 w 93"/>
              <a:gd name="T65" fmla="*/ 39 h 71"/>
              <a:gd name="T66" fmla="*/ 44 w 93"/>
              <a:gd name="T67" fmla="*/ 40 h 71"/>
              <a:gd name="T68" fmla="*/ 55 w 93"/>
              <a:gd name="T69" fmla="*/ 48 h 71"/>
              <a:gd name="T70" fmla="*/ 56 w 93"/>
              <a:gd name="T71" fmla="*/ 71 h 71"/>
              <a:gd name="T72" fmla="*/ 66 w 93"/>
              <a:gd name="T73" fmla="*/ 70 h 71"/>
              <a:gd name="T74" fmla="*/ 65 w 93"/>
              <a:gd name="T75" fmla="*/ 43 h 71"/>
              <a:gd name="T76" fmla="*/ 51 w 93"/>
              <a:gd name="T77" fmla="*/ 33 h 71"/>
              <a:gd name="T78" fmla="*/ 61 w 93"/>
              <a:gd name="T79" fmla="*/ 13 h 71"/>
              <a:gd name="T80" fmla="*/ 74 w 93"/>
              <a:gd name="T81" fmla="*/ 23 h 71"/>
              <a:gd name="T82" fmla="*/ 93 w 93"/>
              <a:gd name="T83" fmla="*/ 7 h 71"/>
              <a:gd name="T84" fmla="*/ 87 w 93"/>
              <a:gd name="T85" fmla="*/ 2 h 71"/>
              <a:gd name="T86" fmla="*/ 74 w 93"/>
              <a:gd name="T87" fmla="*/ 14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3"/>
              <a:gd name="T133" fmla="*/ 0 h 71"/>
              <a:gd name="T134" fmla="*/ 93 w 93"/>
              <a:gd name="T135" fmla="*/ 71 h 7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3" h="71">
                <a:moveTo>
                  <a:pt x="74" y="14"/>
                </a:moveTo>
                <a:lnTo>
                  <a:pt x="64" y="6"/>
                </a:lnTo>
                <a:lnTo>
                  <a:pt x="47" y="0"/>
                </a:lnTo>
                <a:lnTo>
                  <a:pt x="25" y="0"/>
                </a:lnTo>
                <a:lnTo>
                  <a:pt x="16" y="22"/>
                </a:lnTo>
                <a:lnTo>
                  <a:pt x="13" y="21"/>
                </a:lnTo>
                <a:lnTo>
                  <a:pt x="12" y="23"/>
                </a:lnTo>
                <a:lnTo>
                  <a:pt x="12" y="24"/>
                </a:lnTo>
                <a:lnTo>
                  <a:pt x="11" y="25"/>
                </a:lnTo>
                <a:lnTo>
                  <a:pt x="7" y="24"/>
                </a:lnTo>
                <a:lnTo>
                  <a:pt x="0" y="41"/>
                </a:lnTo>
                <a:lnTo>
                  <a:pt x="17" y="49"/>
                </a:lnTo>
                <a:lnTo>
                  <a:pt x="19" y="50"/>
                </a:lnTo>
                <a:lnTo>
                  <a:pt x="19" y="49"/>
                </a:lnTo>
                <a:lnTo>
                  <a:pt x="26" y="32"/>
                </a:lnTo>
                <a:lnTo>
                  <a:pt x="23" y="31"/>
                </a:lnTo>
                <a:lnTo>
                  <a:pt x="23" y="30"/>
                </a:lnTo>
                <a:lnTo>
                  <a:pt x="23" y="29"/>
                </a:lnTo>
                <a:lnTo>
                  <a:pt x="24" y="26"/>
                </a:lnTo>
                <a:lnTo>
                  <a:pt x="22" y="25"/>
                </a:lnTo>
                <a:lnTo>
                  <a:pt x="30" y="6"/>
                </a:lnTo>
                <a:lnTo>
                  <a:pt x="45" y="6"/>
                </a:lnTo>
                <a:lnTo>
                  <a:pt x="35" y="33"/>
                </a:lnTo>
                <a:lnTo>
                  <a:pt x="32" y="48"/>
                </a:lnTo>
                <a:lnTo>
                  <a:pt x="28" y="48"/>
                </a:lnTo>
                <a:lnTo>
                  <a:pt x="26" y="52"/>
                </a:lnTo>
                <a:lnTo>
                  <a:pt x="25" y="54"/>
                </a:lnTo>
                <a:lnTo>
                  <a:pt x="23" y="54"/>
                </a:lnTo>
                <a:lnTo>
                  <a:pt x="13" y="49"/>
                </a:lnTo>
                <a:lnTo>
                  <a:pt x="11" y="49"/>
                </a:lnTo>
                <a:lnTo>
                  <a:pt x="12" y="58"/>
                </a:lnTo>
                <a:lnTo>
                  <a:pt x="40" y="56"/>
                </a:lnTo>
                <a:lnTo>
                  <a:pt x="44" y="39"/>
                </a:lnTo>
                <a:lnTo>
                  <a:pt x="44" y="40"/>
                </a:lnTo>
                <a:lnTo>
                  <a:pt x="55" y="48"/>
                </a:lnTo>
                <a:lnTo>
                  <a:pt x="56" y="71"/>
                </a:lnTo>
                <a:lnTo>
                  <a:pt x="66" y="70"/>
                </a:lnTo>
                <a:lnTo>
                  <a:pt x="65" y="43"/>
                </a:lnTo>
                <a:lnTo>
                  <a:pt x="51" y="33"/>
                </a:lnTo>
                <a:lnTo>
                  <a:pt x="61" y="13"/>
                </a:lnTo>
                <a:lnTo>
                  <a:pt x="74" y="23"/>
                </a:lnTo>
                <a:lnTo>
                  <a:pt x="93" y="7"/>
                </a:lnTo>
                <a:lnTo>
                  <a:pt x="87" y="2"/>
                </a:lnTo>
                <a:lnTo>
                  <a:pt x="7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1" name="Freeform 98"/>
          <p:cNvSpPr>
            <a:spLocks/>
          </p:cNvSpPr>
          <p:nvPr/>
        </p:nvSpPr>
        <p:spPr bwMode="auto">
          <a:xfrm>
            <a:off x="5549900" y="4719638"/>
            <a:ext cx="15875" cy="28575"/>
          </a:xfrm>
          <a:custGeom>
            <a:avLst/>
            <a:gdLst>
              <a:gd name="T0" fmla="*/ 0 w 10"/>
              <a:gd name="T1" fmla="*/ 17 h 18"/>
              <a:gd name="T2" fmla="*/ 7 w 10"/>
              <a:gd name="T3" fmla="*/ 0 h 18"/>
              <a:gd name="T4" fmla="*/ 10 w 10"/>
              <a:gd name="T5" fmla="*/ 1 h 18"/>
              <a:gd name="T6" fmla="*/ 3 w 10"/>
              <a:gd name="T7" fmla="*/ 18 h 18"/>
              <a:gd name="T8" fmla="*/ 0 w 10"/>
              <a:gd name="T9" fmla="*/ 17 h 18"/>
              <a:gd name="T10" fmla="*/ 0 60000 65536"/>
              <a:gd name="T11" fmla="*/ 0 60000 65536"/>
              <a:gd name="T12" fmla="*/ 0 60000 65536"/>
              <a:gd name="T13" fmla="*/ 0 60000 65536"/>
              <a:gd name="T14" fmla="*/ 0 60000 65536"/>
              <a:gd name="T15" fmla="*/ 0 w 10"/>
              <a:gd name="T16" fmla="*/ 0 h 18"/>
              <a:gd name="T17" fmla="*/ 10 w 10"/>
              <a:gd name="T18" fmla="*/ 18 h 18"/>
            </a:gdLst>
            <a:ahLst/>
            <a:cxnLst>
              <a:cxn ang="T10">
                <a:pos x="T0" y="T1"/>
              </a:cxn>
              <a:cxn ang="T11">
                <a:pos x="T2" y="T3"/>
              </a:cxn>
              <a:cxn ang="T12">
                <a:pos x="T4" y="T5"/>
              </a:cxn>
              <a:cxn ang="T13">
                <a:pos x="T6" y="T7"/>
              </a:cxn>
              <a:cxn ang="T14">
                <a:pos x="T8" y="T9"/>
              </a:cxn>
            </a:cxnLst>
            <a:rect l="T15" t="T16" r="T17" b="T18"/>
            <a:pathLst>
              <a:path w="10" h="18">
                <a:moveTo>
                  <a:pt x="0" y="17"/>
                </a:moveTo>
                <a:lnTo>
                  <a:pt x="7" y="0"/>
                </a:lnTo>
                <a:lnTo>
                  <a:pt x="10" y="1"/>
                </a:lnTo>
                <a:lnTo>
                  <a:pt x="3" y="18"/>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2" name="Freeform 99"/>
          <p:cNvSpPr>
            <a:spLocks/>
          </p:cNvSpPr>
          <p:nvPr/>
        </p:nvSpPr>
        <p:spPr bwMode="auto">
          <a:xfrm>
            <a:off x="5591175" y="4737100"/>
            <a:ext cx="17463" cy="30163"/>
          </a:xfrm>
          <a:custGeom>
            <a:avLst/>
            <a:gdLst>
              <a:gd name="T0" fmla="*/ 4 w 11"/>
              <a:gd name="T1" fmla="*/ 15 h 19"/>
              <a:gd name="T2" fmla="*/ 11 w 11"/>
              <a:gd name="T3" fmla="*/ 1 h 19"/>
              <a:gd name="T4" fmla="*/ 8 w 11"/>
              <a:gd name="T5" fmla="*/ 0 h 19"/>
              <a:gd name="T6" fmla="*/ 1 w 11"/>
              <a:gd name="T7" fmla="*/ 16 h 19"/>
              <a:gd name="T8" fmla="*/ 0 w 11"/>
              <a:gd name="T9" fmla="*/ 18 h 19"/>
              <a:gd name="T10" fmla="*/ 3 w 11"/>
              <a:gd name="T11" fmla="*/ 19 h 19"/>
              <a:gd name="T12" fmla="*/ 4 w 11"/>
              <a:gd name="T13" fmla="*/ 15 h 19"/>
              <a:gd name="T14" fmla="*/ 0 60000 65536"/>
              <a:gd name="T15" fmla="*/ 0 60000 65536"/>
              <a:gd name="T16" fmla="*/ 0 60000 65536"/>
              <a:gd name="T17" fmla="*/ 0 60000 65536"/>
              <a:gd name="T18" fmla="*/ 0 60000 65536"/>
              <a:gd name="T19" fmla="*/ 0 60000 65536"/>
              <a:gd name="T20" fmla="*/ 0 60000 65536"/>
              <a:gd name="T21" fmla="*/ 0 w 11"/>
              <a:gd name="T22" fmla="*/ 0 h 19"/>
              <a:gd name="T23" fmla="*/ 11 w 11"/>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9">
                <a:moveTo>
                  <a:pt x="4" y="15"/>
                </a:moveTo>
                <a:lnTo>
                  <a:pt x="11" y="1"/>
                </a:lnTo>
                <a:lnTo>
                  <a:pt x="8" y="0"/>
                </a:lnTo>
                <a:lnTo>
                  <a:pt x="1" y="16"/>
                </a:lnTo>
                <a:lnTo>
                  <a:pt x="0" y="18"/>
                </a:lnTo>
                <a:lnTo>
                  <a:pt x="3" y="19"/>
                </a:lnTo>
                <a:lnTo>
                  <a:pt x="4"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3" name="Freeform 100"/>
          <p:cNvSpPr>
            <a:spLocks/>
          </p:cNvSpPr>
          <p:nvPr/>
        </p:nvSpPr>
        <p:spPr bwMode="auto">
          <a:xfrm>
            <a:off x="3857625" y="2905125"/>
            <a:ext cx="207963" cy="234950"/>
          </a:xfrm>
          <a:custGeom>
            <a:avLst/>
            <a:gdLst>
              <a:gd name="T0" fmla="*/ 3 w 123"/>
              <a:gd name="T1" fmla="*/ 126 h 139"/>
              <a:gd name="T2" fmla="*/ 11 w 123"/>
              <a:gd name="T3" fmla="*/ 132 h 139"/>
              <a:gd name="T4" fmla="*/ 27 w 123"/>
              <a:gd name="T5" fmla="*/ 136 h 139"/>
              <a:gd name="T6" fmla="*/ 65 w 123"/>
              <a:gd name="T7" fmla="*/ 138 h 139"/>
              <a:gd name="T8" fmla="*/ 81 w 123"/>
              <a:gd name="T9" fmla="*/ 132 h 139"/>
              <a:gd name="T10" fmla="*/ 84 w 123"/>
              <a:gd name="T11" fmla="*/ 117 h 139"/>
              <a:gd name="T12" fmla="*/ 87 w 123"/>
              <a:gd name="T13" fmla="*/ 82 h 139"/>
              <a:gd name="T14" fmla="*/ 94 w 123"/>
              <a:gd name="T15" fmla="*/ 66 h 139"/>
              <a:gd name="T16" fmla="*/ 100 w 123"/>
              <a:gd name="T17" fmla="*/ 68 h 139"/>
              <a:gd name="T18" fmla="*/ 101 w 123"/>
              <a:gd name="T19" fmla="*/ 76 h 139"/>
              <a:gd name="T20" fmla="*/ 106 w 123"/>
              <a:gd name="T21" fmla="*/ 135 h 139"/>
              <a:gd name="T22" fmla="*/ 111 w 123"/>
              <a:gd name="T23" fmla="*/ 135 h 139"/>
              <a:gd name="T24" fmla="*/ 112 w 123"/>
              <a:gd name="T25" fmla="*/ 124 h 139"/>
              <a:gd name="T26" fmla="*/ 113 w 123"/>
              <a:gd name="T27" fmla="*/ 104 h 139"/>
              <a:gd name="T28" fmla="*/ 116 w 123"/>
              <a:gd name="T29" fmla="*/ 66 h 139"/>
              <a:gd name="T30" fmla="*/ 120 w 123"/>
              <a:gd name="T31" fmla="*/ 46 h 139"/>
              <a:gd name="T32" fmla="*/ 122 w 123"/>
              <a:gd name="T33" fmla="*/ 37 h 139"/>
              <a:gd name="T34" fmla="*/ 123 w 123"/>
              <a:gd name="T35" fmla="*/ 26 h 139"/>
              <a:gd name="T36" fmla="*/ 120 w 123"/>
              <a:gd name="T37" fmla="*/ 20 h 139"/>
              <a:gd name="T38" fmla="*/ 106 w 123"/>
              <a:gd name="T39" fmla="*/ 5 h 139"/>
              <a:gd name="T40" fmla="*/ 101 w 123"/>
              <a:gd name="T41" fmla="*/ 1 h 139"/>
              <a:gd name="T42" fmla="*/ 97 w 123"/>
              <a:gd name="T43" fmla="*/ 3 h 139"/>
              <a:gd name="T44" fmla="*/ 78 w 123"/>
              <a:gd name="T45" fmla="*/ 33 h 139"/>
              <a:gd name="T46" fmla="*/ 62 w 123"/>
              <a:gd name="T47" fmla="*/ 68 h 139"/>
              <a:gd name="T48" fmla="*/ 49 w 123"/>
              <a:gd name="T49" fmla="*/ 78 h 139"/>
              <a:gd name="T50" fmla="*/ 41 w 123"/>
              <a:gd name="T51" fmla="*/ 81 h 139"/>
              <a:gd name="T52" fmla="*/ 35 w 123"/>
              <a:gd name="T53" fmla="*/ 85 h 139"/>
              <a:gd name="T54" fmla="*/ 3 w 123"/>
              <a:gd name="T55" fmla="*/ 97 h 139"/>
              <a:gd name="T56" fmla="*/ 3 w 123"/>
              <a:gd name="T57" fmla="*/ 110 h 139"/>
              <a:gd name="T58" fmla="*/ 3 w 123"/>
              <a:gd name="T59" fmla="*/ 126 h 1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39"/>
              <a:gd name="T92" fmla="*/ 123 w 123"/>
              <a:gd name="T93" fmla="*/ 139 h 1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39">
                <a:moveTo>
                  <a:pt x="3" y="126"/>
                </a:moveTo>
                <a:cubicBezTo>
                  <a:pt x="4" y="130"/>
                  <a:pt x="8" y="131"/>
                  <a:pt x="11" y="132"/>
                </a:cubicBezTo>
                <a:cubicBezTo>
                  <a:pt x="17" y="134"/>
                  <a:pt x="22" y="135"/>
                  <a:pt x="27" y="136"/>
                </a:cubicBezTo>
                <a:cubicBezTo>
                  <a:pt x="40" y="138"/>
                  <a:pt x="53" y="139"/>
                  <a:pt x="65" y="138"/>
                </a:cubicBezTo>
                <a:cubicBezTo>
                  <a:pt x="71" y="138"/>
                  <a:pt x="76" y="137"/>
                  <a:pt x="81" y="132"/>
                </a:cubicBezTo>
                <a:cubicBezTo>
                  <a:pt x="84" y="129"/>
                  <a:pt x="84" y="122"/>
                  <a:pt x="84" y="117"/>
                </a:cubicBezTo>
                <a:cubicBezTo>
                  <a:pt x="85" y="105"/>
                  <a:pt x="84" y="94"/>
                  <a:pt x="87" y="82"/>
                </a:cubicBezTo>
                <a:cubicBezTo>
                  <a:pt x="89" y="77"/>
                  <a:pt x="90" y="69"/>
                  <a:pt x="94" y="66"/>
                </a:cubicBezTo>
                <a:cubicBezTo>
                  <a:pt x="98" y="65"/>
                  <a:pt x="99" y="65"/>
                  <a:pt x="100" y="68"/>
                </a:cubicBezTo>
                <a:cubicBezTo>
                  <a:pt x="100" y="71"/>
                  <a:pt x="101" y="74"/>
                  <a:pt x="101" y="76"/>
                </a:cubicBezTo>
                <a:cubicBezTo>
                  <a:pt x="104" y="89"/>
                  <a:pt x="106" y="134"/>
                  <a:pt x="106" y="135"/>
                </a:cubicBezTo>
                <a:cubicBezTo>
                  <a:pt x="106" y="136"/>
                  <a:pt x="111" y="136"/>
                  <a:pt x="111" y="135"/>
                </a:cubicBezTo>
                <a:cubicBezTo>
                  <a:pt x="114" y="134"/>
                  <a:pt x="112" y="126"/>
                  <a:pt x="112" y="124"/>
                </a:cubicBezTo>
                <a:cubicBezTo>
                  <a:pt x="112" y="117"/>
                  <a:pt x="112" y="111"/>
                  <a:pt x="113" y="104"/>
                </a:cubicBezTo>
                <a:cubicBezTo>
                  <a:pt x="113" y="92"/>
                  <a:pt x="114" y="79"/>
                  <a:pt x="116" y="66"/>
                </a:cubicBezTo>
                <a:cubicBezTo>
                  <a:pt x="117" y="59"/>
                  <a:pt x="118" y="53"/>
                  <a:pt x="120" y="46"/>
                </a:cubicBezTo>
                <a:cubicBezTo>
                  <a:pt x="121" y="43"/>
                  <a:pt x="121" y="40"/>
                  <a:pt x="122" y="37"/>
                </a:cubicBezTo>
                <a:cubicBezTo>
                  <a:pt x="123" y="32"/>
                  <a:pt x="123" y="26"/>
                  <a:pt x="123" y="26"/>
                </a:cubicBezTo>
                <a:cubicBezTo>
                  <a:pt x="122" y="24"/>
                  <a:pt x="121" y="22"/>
                  <a:pt x="120" y="20"/>
                </a:cubicBezTo>
                <a:cubicBezTo>
                  <a:pt x="116" y="14"/>
                  <a:pt x="111" y="9"/>
                  <a:pt x="106" y="5"/>
                </a:cubicBezTo>
                <a:cubicBezTo>
                  <a:pt x="104" y="4"/>
                  <a:pt x="103" y="2"/>
                  <a:pt x="101" y="1"/>
                </a:cubicBezTo>
                <a:cubicBezTo>
                  <a:pt x="98" y="0"/>
                  <a:pt x="99" y="0"/>
                  <a:pt x="97" y="3"/>
                </a:cubicBezTo>
                <a:cubicBezTo>
                  <a:pt x="91" y="13"/>
                  <a:pt x="84" y="22"/>
                  <a:pt x="78" y="33"/>
                </a:cubicBezTo>
                <a:cubicBezTo>
                  <a:pt x="72" y="44"/>
                  <a:pt x="68" y="57"/>
                  <a:pt x="62" y="68"/>
                </a:cubicBezTo>
                <a:cubicBezTo>
                  <a:pt x="59" y="73"/>
                  <a:pt x="55" y="76"/>
                  <a:pt x="49" y="78"/>
                </a:cubicBezTo>
                <a:cubicBezTo>
                  <a:pt x="46" y="78"/>
                  <a:pt x="43" y="79"/>
                  <a:pt x="41" y="81"/>
                </a:cubicBezTo>
                <a:cubicBezTo>
                  <a:pt x="39" y="82"/>
                  <a:pt x="37" y="84"/>
                  <a:pt x="35" y="85"/>
                </a:cubicBezTo>
                <a:cubicBezTo>
                  <a:pt x="25" y="91"/>
                  <a:pt x="11" y="88"/>
                  <a:pt x="3" y="97"/>
                </a:cubicBezTo>
                <a:cubicBezTo>
                  <a:pt x="0" y="100"/>
                  <a:pt x="2" y="106"/>
                  <a:pt x="3" y="110"/>
                </a:cubicBezTo>
                <a:cubicBezTo>
                  <a:pt x="3" y="115"/>
                  <a:pt x="1" y="121"/>
                  <a:pt x="3" y="1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4" name="Freeform 101"/>
          <p:cNvSpPr>
            <a:spLocks/>
          </p:cNvSpPr>
          <p:nvPr/>
        </p:nvSpPr>
        <p:spPr bwMode="auto">
          <a:xfrm>
            <a:off x="4665663" y="3868738"/>
            <a:ext cx="238125" cy="312737"/>
          </a:xfrm>
          <a:custGeom>
            <a:avLst/>
            <a:gdLst>
              <a:gd name="T0" fmla="*/ 24 w 141"/>
              <a:gd name="T1" fmla="*/ 152 h 185"/>
              <a:gd name="T2" fmla="*/ 28 w 141"/>
              <a:gd name="T3" fmla="*/ 167 h 185"/>
              <a:gd name="T4" fmla="*/ 42 w 141"/>
              <a:gd name="T5" fmla="*/ 167 h 185"/>
              <a:gd name="T6" fmla="*/ 56 w 141"/>
              <a:gd name="T7" fmla="*/ 166 h 185"/>
              <a:gd name="T8" fmla="*/ 70 w 141"/>
              <a:gd name="T9" fmla="*/ 167 h 185"/>
              <a:gd name="T10" fmla="*/ 84 w 141"/>
              <a:gd name="T11" fmla="*/ 166 h 185"/>
              <a:gd name="T12" fmla="*/ 98 w 141"/>
              <a:gd name="T13" fmla="*/ 167 h 185"/>
              <a:gd name="T14" fmla="*/ 113 w 141"/>
              <a:gd name="T15" fmla="*/ 167 h 185"/>
              <a:gd name="T16" fmla="*/ 117 w 141"/>
              <a:gd name="T17" fmla="*/ 152 h 185"/>
              <a:gd name="T18" fmla="*/ 101 w 141"/>
              <a:gd name="T19" fmla="*/ 104 h 185"/>
              <a:gd name="T20" fmla="*/ 115 w 141"/>
              <a:gd name="T21" fmla="*/ 29 h 185"/>
              <a:gd name="T22" fmla="*/ 101 w 141"/>
              <a:gd name="T23" fmla="*/ 0 h 185"/>
              <a:gd name="T24" fmla="*/ 91 w 141"/>
              <a:gd name="T25" fmla="*/ 0 h 185"/>
              <a:gd name="T26" fmla="*/ 70 w 141"/>
              <a:gd name="T27" fmla="*/ 24 h 185"/>
              <a:gd name="T28" fmla="*/ 49 w 141"/>
              <a:gd name="T29" fmla="*/ 0 h 185"/>
              <a:gd name="T30" fmla="*/ 40 w 141"/>
              <a:gd name="T31" fmla="*/ 0 h 185"/>
              <a:gd name="T32" fmla="*/ 26 w 141"/>
              <a:gd name="T33" fmla="*/ 29 h 185"/>
              <a:gd name="T34" fmla="*/ 40 w 141"/>
              <a:gd name="T35" fmla="*/ 104 h 185"/>
              <a:gd name="T36" fmla="*/ 24 w 141"/>
              <a:gd name="T37" fmla="*/ 152 h 1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1"/>
              <a:gd name="T58" fmla="*/ 0 h 185"/>
              <a:gd name="T59" fmla="*/ 141 w 141"/>
              <a:gd name="T60" fmla="*/ 185 h 1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1" h="185">
                <a:moveTo>
                  <a:pt x="24" y="152"/>
                </a:moveTo>
                <a:cubicBezTo>
                  <a:pt x="0" y="185"/>
                  <a:pt x="28" y="167"/>
                  <a:pt x="28" y="167"/>
                </a:cubicBezTo>
                <a:cubicBezTo>
                  <a:pt x="28" y="167"/>
                  <a:pt x="34" y="178"/>
                  <a:pt x="42" y="167"/>
                </a:cubicBezTo>
                <a:cubicBezTo>
                  <a:pt x="42" y="167"/>
                  <a:pt x="50" y="178"/>
                  <a:pt x="56" y="166"/>
                </a:cubicBezTo>
                <a:cubicBezTo>
                  <a:pt x="56" y="166"/>
                  <a:pt x="63" y="178"/>
                  <a:pt x="70" y="167"/>
                </a:cubicBezTo>
                <a:cubicBezTo>
                  <a:pt x="78" y="178"/>
                  <a:pt x="84" y="166"/>
                  <a:pt x="84" y="166"/>
                </a:cubicBezTo>
                <a:cubicBezTo>
                  <a:pt x="90" y="178"/>
                  <a:pt x="98" y="167"/>
                  <a:pt x="98" y="167"/>
                </a:cubicBezTo>
                <a:cubicBezTo>
                  <a:pt x="106" y="178"/>
                  <a:pt x="113" y="167"/>
                  <a:pt x="113" y="167"/>
                </a:cubicBezTo>
                <a:cubicBezTo>
                  <a:pt x="113" y="167"/>
                  <a:pt x="141" y="185"/>
                  <a:pt x="117" y="152"/>
                </a:cubicBezTo>
                <a:cubicBezTo>
                  <a:pt x="110" y="143"/>
                  <a:pt x="102" y="119"/>
                  <a:pt x="101" y="104"/>
                </a:cubicBezTo>
                <a:cubicBezTo>
                  <a:pt x="98" y="66"/>
                  <a:pt x="115" y="29"/>
                  <a:pt x="115" y="29"/>
                </a:cubicBezTo>
                <a:cubicBezTo>
                  <a:pt x="98" y="23"/>
                  <a:pt x="101" y="0"/>
                  <a:pt x="101" y="0"/>
                </a:cubicBezTo>
                <a:cubicBezTo>
                  <a:pt x="91" y="0"/>
                  <a:pt x="91" y="0"/>
                  <a:pt x="91" y="0"/>
                </a:cubicBezTo>
                <a:cubicBezTo>
                  <a:pt x="91" y="24"/>
                  <a:pt x="70" y="24"/>
                  <a:pt x="70" y="24"/>
                </a:cubicBezTo>
                <a:cubicBezTo>
                  <a:pt x="70" y="24"/>
                  <a:pt x="49" y="24"/>
                  <a:pt x="49" y="0"/>
                </a:cubicBezTo>
                <a:cubicBezTo>
                  <a:pt x="40" y="0"/>
                  <a:pt x="40" y="0"/>
                  <a:pt x="40" y="0"/>
                </a:cubicBezTo>
                <a:cubicBezTo>
                  <a:pt x="40" y="0"/>
                  <a:pt x="42" y="23"/>
                  <a:pt x="26" y="29"/>
                </a:cubicBezTo>
                <a:cubicBezTo>
                  <a:pt x="26" y="29"/>
                  <a:pt x="42" y="66"/>
                  <a:pt x="40" y="104"/>
                </a:cubicBezTo>
                <a:cubicBezTo>
                  <a:pt x="39" y="119"/>
                  <a:pt x="30" y="143"/>
                  <a:pt x="24"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5" name="Freeform 102"/>
          <p:cNvSpPr>
            <a:spLocks/>
          </p:cNvSpPr>
          <p:nvPr/>
        </p:nvSpPr>
        <p:spPr bwMode="auto">
          <a:xfrm>
            <a:off x="5476875" y="3954463"/>
            <a:ext cx="228600" cy="233362"/>
          </a:xfrm>
          <a:custGeom>
            <a:avLst/>
            <a:gdLst>
              <a:gd name="T0" fmla="*/ 133 w 135"/>
              <a:gd name="T1" fmla="*/ 97 h 138"/>
              <a:gd name="T2" fmla="*/ 106 w 135"/>
              <a:gd name="T3" fmla="*/ 70 h 138"/>
              <a:gd name="T4" fmla="*/ 101 w 135"/>
              <a:gd name="T5" fmla="*/ 66 h 138"/>
              <a:gd name="T6" fmla="*/ 75 w 135"/>
              <a:gd name="T7" fmla="*/ 35 h 138"/>
              <a:gd name="T8" fmla="*/ 63 w 135"/>
              <a:gd name="T9" fmla="*/ 9 h 138"/>
              <a:gd name="T10" fmla="*/ 49 w 135"/>
              <a:gd name="T11" fmla="*/ 8 h 138"/>
              <a:gd name="T12" fmla="*/ 44 w 135"/>
              <a:gd name="T13" fmla="*/ 19 h 138"/>
              <a:gd name="T14" fmla="*/ 52 w 135"/>
              <a:gd name="T15" fmla="*/ 39 h 138"/>
              <a:gd name="T16" fmla="*/ 53 w 135"/>
              <a:gd name="T17" fmla="*/ 53 h 138"/>
              <a:gd name="T18" fmla="*/ 13 w 135"/>
              <a:gd name="T19" fmla="*/ 53 h 138"/>
              <a:gd name="T20" fmla="*/ 3 w 135"/>
              <a:gd name="T21" fmla="*/ 66 h 138"/>
              <a:gd name="T22" fmla="*/ 24 w 135"/>
              <a:gd name="T23" fmla="*/ 123 h 138"/>
              <a:gd name="T24" fmla="*/ 32 w 135"/>
              <a:gd name="T25" fmla="*/ 129 h 138"/>
              <a:gd name="T26" fmla="*/ 81 w 135"/>
              <a:gd name="T27" fmla="*/ 129 h 138"/>
              <a:gd name="T28" fmla="*/ 91 w 135"/>
              <a:gd name="T29" fmla="*/ 134 h 138"/>
              <a:gd name="T30" fmla="*/ 94 w 135"/>
              <a:gd name="T31" fmla="*/ 136 h 138"/>
              <a:gd name="T32" fmla="*/ 102 w 135"/>
              <a:gd name="T33" fmla="*/ 136 h 138"/>
              <a:gd name="T34" fmla="*/ 133 w 135"/>
              <a:gd name="T35" fmla="*/ 106 h 138"/>
              <a:gd name="T36" fmla="*/ 133 w 135"/>
              <a:gd name="T37" fmla="*/ 97 h 1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5"/>
              <a:gd name="T58" fmla="*/ 0 h 138"/>
              <a:gd name="T59" fmla="*/ 135 w 135"/>
              <a:gd name="T60" fmla="*/ 138 h 1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5" h="138">
                <a:moveTo>
                  <a:pt x="133" y="97"/>
                </a:moveTo>
                <a:cubicBezTo>
                  <a:pt x="106" y="70"/>
                  <a:pt x="106" y="70"/>
                  <a:pt x="106" y="70"/>
                </a:cubicBezTo>
                <a:cubicBezTo>
                  <a:pt x="103" y="68"/>
                  <a:pt x="101" y="66"/>
                  <a:pt x="101" y="66"/>
                </a:cubicBezTo>
                <a:cubicBezTo>
                  <a:pt x="101" y="66"/>
                  <a:pt x="91" y="45"/>
                  <a:pt x="75" y="35"/>
                </a:cubicBezTo>
                <a:cubicBezTo>
                  <a:pt x="59" y="25"/>
                  <a:pt x="63" y="17"/>
                  <a:pt x="63" y="9"/>
                </a:cubicBezTo>
                <a:cubicBezTo>
                  <a:pt x="63" y="2"/>
                  <a:pt x="55" y="0"/>
                  <a:pt x="49" y="8"/>
                </a:cubicBezTo>
                <a:cubicBezTo>
                  <a:pt x="47" y="10"/>
                  <a:pt x="45" y="16"/>
                  <a:pt x="44" y="19"/>
                </a:cubicBezTo>
                <a:cubicBezTo>
                  <a:pt x="43" y="30"/>
                  <a:pt x="50" y="36"/>
                  <a:pt x="52" y="39"/>
                </a:cubicBezTo>
                <a:cubicBezTo>
                  <a:pt x="54" y="42"/>
                  <a:pt x="55" y="47"/>
                  <a:pt x="53" y="53"/>
                </a:cubicBezTo>
                <a:cubicBezTo>
                  <a:pt x="13" y="53"/>
                  <a:pt x="13" y="53"/>
                  <a:pt x="13" y="53"/>
                </a:cubicBezTo>
                <a:cubicBezTo>
                  <a:pt x="5" y="53"/>
                  <a:pt x="0" y="59"/>
                  <a:pt x="3" y="66"/>
                </a:cubicBezTo>
                <a:cubicBezTo>
                  <a:pt x="24" y="123"/>
                  <a:pt x="24" y="123"/>
                  <a:pt x="24" y="123"/>
                </a:cubicBezTo>
                <a:cubicBezTo>
                  <a:pt x="25" y="127"/>
                  <a:pt x="29" y="129"/>
                  <a:pt x="32" y="129"/>
                </a:cubicBezTo>
                <a:cubicBezTo>
                  <a:pt x="81" y="129"/>
                  <a:pt x="81" y="129"/>
                  <a:pt x="81" y="129"/>
                </a:cubicBezTo>
                <a:cubicBezTo>
                  <a:pt x="84" y="129"/>
                  <a:pt x="89" y="131"/>
                  <a:pt x="91" y="134"/>
                </a:cubicBezTo>
                <a:cubicBezTo>
                  <a:pt x="94" y="136"/>
                  <a:pt x="94" y="136"/>
                  <a:pt x="94" y="136"/>
                </a:cubicBezTo>
                <a:cubicBezTo>
                  <a:pt x="96" y="138"/>
                  <a:pt x="100" y="138"/>
                  <a:pt x="102" y="136"/>
                </a:cubicBezTo>
                <a:cubicBezTo>
                  <a:pt x="133" y="106"/>
                  <a:pt x="133" y="106"/>
                  <a:pt x="133" y="106"/>
                </a:cubicBezTo>
                <a:cubicBezTo>
                  <a:pt x="135" y="103"/>
                  <a:pt x="135" y="99"/>
                  <a:pt x="133" y="9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6" name="Freeform 103"/>
          <p:cNvSpPr>
            <a:spLocks/>
          </p:cNvSpPr>
          <p:nvPr/>
        </p:nvSpPr>
        <p:spPr bwMode="auto">
          <a:xfrm>
            <a:off x="5649913" y="4135438"/>
            <a:ext cx="74612" cy="74612"/>
          </a:xfrm>
          <a:custGeom>
            <a:avLst/>
            <a:gdLst>
              <a:gd name="T0" fmla="*/ 10 w 47"/>
              <a:gd name="T1" fmla="*/ 47 h 47"/>
              <a:gd name="T2" fmla="*/ 0 w 47"/>
              <a:gd name="T3" fmla="*/ 39 h 47"/>
              <a:gd name="T4" fmla="*/ 39 w 47"/>
              <a:gd name="T5" fmla="*/ 0 h 47"/>
              <a:gd name="T6" fmla="*/ 47 w 47"/>
              <a:gd name="T7" fmla="*/ 9 h 47"/>
              <a:gd name="T8" fmla="*/ 10 w 47"/>
              <a:gd name="T9" fmla="*/ 47 h 47"/>
              <a:gd name="T10" fmla="*/ 0 60000 65536"/>
              <a:gd name="T11" fmla="*/ 0 60000 65536"/>
              <a:gd name="T12" fmla="*/ 0 60000 65536"/>
              <a:gd name="T13" fmla="*/ 0 60000 65536"/>
              <a:gd name="T14" fmla="*/ 0 60000 65536"/>
              <a:gd name="T15" fmla="*/ 0 w 47"/>
              <a:gd name="T16" fmla="*/ 0 h 47"/>
              <a:gd name="T17" fmla="*/ 47 w 47"/>
              <a:gd name="T18" fmla="*/ 47 h 47"/>
            </a:gdLst>
            <a:ahLst/>
            <a:cxnLst>
              <a:cxn ang="T10">
                <a:pos x="T0" y="T1"/>
              </a:cxn>
              <a:cxn ang="T11">
                <a:pos x="T2" y="T3"/>
              </a:cxn>
              <a:cxn ang="T12">
                <a:pos x="T4" y="T5"/>
              </a:cxn>
              <a:cxn ang="T13">
                <a:pos x="T6" y="T7"/>
              </a:cxn>
              <a:cxn ang="T14">
                <a:pos x="T8" y="T9"/>
              </a:cxn>
            </a:cxnLst>
            <a:rect l="T15" t="T16" r="T17" b="T18"/>
            <a:pathLst>
              <a:path w="47" h="47">
                <a:moveTo>
                  <a:pt x="10" y="47"/>
                </a:moveTo>
                <a:lnTo>
                  <a:pt x="0" y="39"/>
                </a:lnTo>
                <a:lnTo>
                  <a:pt x="39" y="0"/>
                </a:lnTo>
                <a:lnTo>
                  <a:pt x="47" y="9"/>
                </a:lnTo>
                <a:lnTo>
                  <a:pt x="10" y="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7" name="Freeform 104"/>
          <p:cNvSpPr>
            <a:spLocks noEditPoints="1"/>
          </p:cNvSpPr>
          <p:nvPr/>
        </p:nvSpPr>
        <p:spPr bwMode="auto">
          <a:xfrm>
            <a:off x="4462463" y="3536950"/>
            <a:ext cx="236537" cy="219075"/>
          </a:xfrm>
          <a:custGeom>
            <a:avLst/>
            <a:gdLst>
              <a:gd name="T0" fmla="*/ 125 w 140"/>
              <a:gd name="T1" fmla="*/ 21 h 130"/>
              <a:gd name="T2" fmla="*/ 105 w 140"/>
              <a:gd name="T3" fmla="*/ 0 h 130"/>
              <a:gd name="T4" fmla="*/ 70 w 140"/>
              <a:gd name="T5" fmla="*/ 0 h 130"/>
              <a:gd name="T6" fmla="*/ 70 w 140"/>
              <a:gd name="T7" fmla="*/ 17 h 130"/>
              <a:gd name="T8" fmla="*/ 105 w 140"/>
              <a:gd name="T9" fmla="*/ 17 h 130"/>
              <a:gd name="T10" fmla="*/ 109 w 140"/>
              <a:gd name="T11" fmla="*/ 21 h 130"/>
              <a:gd name="T12" fmla="*/ 109 w 140"/>
              <a:gd name="T13" fmla="*/ 56 h 130"/>
              <a:gd name="T14" fmla="*/ 70 w 140"/>
              <a:gd name="T15" fmla="*/ 56 h 130"/>
              <a:gd name="T16" fmla="*/ 70 w 140"/>
              <a:gd name="T17" fmla="*/ 72 h 130"/>
              <a:gd name="T18" fmla="*/ 70 w 140"/>
              <a:gd name="T19" fmla="*/ 72 h 130"/>
              <a:gd name="T20" fmla="*/ 83 w 140"/>
              <a:gd name="T21" fmla="*/ 85 h 130"/>
              <a:gd name="T22" fmla="*/ 77 w 140"/>
              <a:gd name="T23" fmla="*/ 95 h 130"/>
              <a:gd name="T24" fmla="*/ 75 w 140"/>
              <a:gd name="T25" fmla="*/ 96 h 130"/>
              <a:gd name="T26" fmla="*/ 75 w 140"/>
              <a:gd name="T27" fmla="*/ 111 h 130"/>
              <a:gd name="T28" fmla="*/ 75 w 140"/>
              <a:gd name="T29" fmla="*/ 115 h 130"/>
              <a:gd name="T30" fmla="*/ 75 w 140"/>
              <a:gd name="T31" fmla="*/ 115 h 130"/>
              <a:gd name="T32" fmla="*/ 70 w 140"/>
              <a:gd name="T33" fmla="*/ 115 h 130"/>
              <a:gd name="T34" fmla="*/ 70 w 140"/>
              <a:gd name="T35" fmla="*/ 130 h 130"/>
              <a:gd name="T36" fmla="*/ 140 w 140"/>
              <a:gd name="T37" fmla="*/ 130 h 130"/>
              <a:gd name="T38" fmla="*/ 140 w 140"/>
              <a:gd name="T39" fmla="*/ 56 h 130"/>
              <a:gd name="T40" fmla="*/ 125 w 140"/>
              <a:gd name="T41" fmla="*/ 56 h 130"/>
              <a:gd name="T42" fmla="*/ 125 w 140"/>
              <a:gd name="T43" fmla="*/ 21 h 130"/>
              <a:gd name="T44" fmla="*/ 70 w 140"/>
              <a:gd name="T45" fmla="*/ 0 h 130"/>
              <a:gd name="T46" fmla="*/ 35 w 140"/>
              <a:gd name="T47" fmla="*/ 0 h 130"/>
              <a:gd name="T48" fmla="*/ 14 w 140"/>
              <a:gd name="T49" fmla="*/ 21 h 130"/>
              <a:gd name="T50" fmla="*/ 14 w 140"/>
              <a:gd name="T51" fmla="*/ 56 h 130"/>
              <a:gd name="T52" fmla="*/ 0 w 140"/>
              <a:gd name="T53" fmla="*/ 56 h 130"/>
              <a:gd name="T54" fmla="*/ 0 w 140"/>
              <a:gd name="T55" fmla="*/ 130 h 130"/>
              <a:gd name="T56" fmla="*/ 70 w 140"/>
              <a:gd name="T57" fmla="*/ 130 h 130"/>
              <a:gd name="T58" fmla="*/ 70 w 140"/>
              <a:gd name="T59" fmla="*/ 115 h 130"/>
              <a:gd name="T60" fmla="*/ 64 w 140"/>
              <a:gd name="T61" fmla="*/ 115 h 130"/>
              <a:gd name="T62" fmla="*/ 64 w 140"/>
              <a:gd name="T63" fmla="*/ 111 h 130"/>
              <a:gd name="T64" fmla="*/ 64 w 140"/>
              <a:gd name="T65" fmla="*/ 96 h 130"/>
              <a:gd name="T66" fmla="*/ 63 w 140"/>
              <a:gd name="T67" fmla="*/ 95 h 130"/>
              <a:gd name="T68" fmla="*/ 57 w 140"/>
              <a:gd name="T69" fmla="*/ 85 h 130"/>
              <a:gd name="T70" fmla="*/ 70 w 140"/>
              <a:gd name="T71" fmla="*/ 72 h 130"/>
              <a:gd name="T72" fmla="*/ 70 w 140"/>
              <a:gd name="T73" fmla="*/ 56 h 130"/>
              <a:gd name="T74" fmla="*/ 31 w 140"/>
              <a:gd name="T75" fmla="*/ 56 h 130"/>
              <a:gd name="T76" fmla="*/ 31 w 140"/>
              <a:gd name="T77" fmla="*/ 56 h 130"/>
              <a:gd name="T78" fmla="*/ 31 w 140"/>
              <a:gd name="T79" fmla="*/ 21 h 130"/>
              <a:gd name="T80" fmla="*/ 35 w 140"/>
              <a:gd name="T81" fmla="*/ 17 h 130"/>
              <a:gd name="T82" fmla="*/ 70 w 140"/>
              <a:gd name="T83" fmla="*/ 17 h 130"/>
              <a:gd name="T84" fmla="*/ 70 w 140"/>
              <a:gd name="T85" fmla="*/ 0 h 1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0"/>
              <a:gd name="T130" fmla="*/ 0 h 130"/>
              <a:gd name="T131" fmla="*/ 140 w 140"/>
              <a:gd name="T132" fmla="*/ 130 h 1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0" h="130">
                <a:moveTo>
                  <a:pt x="125" y="21"/>
                </a:moveTo>
                <a:cubicBezTo>
                  <a:pt x="125" y="10"/>
                  <a:pt x="116" y="0"/>
                  <a:pt x="105" y="0"/>
                </a:cubicBezTo>
                <a:cubicBezTo>
                  <a:pt x="70" y="0"/>
                  <a:pt x="70" y="0"/>
                  <a:pt x="70" y="0"/>
                </a:cubicBezTo>
                <a:cubicBezTo>
                  <a:pt x="70" y="17"/>
                  <a:pt x="70" y="17"/>
                  <a:pt x="70" y="17"/>
                </a:cubicBezTo>
                <a:cubicBezTo>
                  <a:pt x="105" y="17"/>
                  <a:pt x="105" y="17"/>
                  <a:pt x="105" y="17"/>
                </a:cubicBezTo>
                <a:cubicBezTo>
                  <a:pt x="107" y="17"/>
                  <a:pt x="109" y="19"/>
                  <a:pt x="109" y="21"/>
                </a:cubicBezTo>
                <a:cubicBezTo>
                  <a:pt x="109" y="56"/>
                  <a:pt x="109" y="56"/>
                  <a:pt x="109" y="56"/>
                </a:cubicBezTo>
                <a:cubicBezTo>
                  <a:pt x="70" y="56"/>
                  <a:pt x="70" y="56"/>
                  <a:pt x="70" y="56"/>
                </a:cubicBezTo>
                <a:cubicBezTo>
                  <a:pt x="70" y="72"/>
                  <a:pt x="70" y="72"/>
                  <a:pt x="70" y="72"/>
                </a:cubicBezTo>
                <a:cubicBezTo>
                  <a:pt x="70" y="72"/>
                  <a:pt x="70" y="72"/>
                  <a:pt x="70" y="72"/>
                </a:cubicBezTo>
                <a:cubicBezTo>
                  <a:pt x="77" y="72"/>
                  <a:pt x="83" y="78"/>
                  <a:pt x="83" y="85"/>
                </a:cubicBezTo>
                <a:cubicBezTo>
                  <a:pt x="83" y="89"/>
                  <a:pt x="81" y="93"/>
                  <a:pt x="77" y="95"/>
                </a:cubicBezTo>
                <a:cubicBezTo>
                  <a:pt x="77" y="95"/>
                  <a:pt x="76" y="96"/>
                  <a:pt x="75" y="96"/>
                </a:cubicBezTo>
                <a:cubicBezTo>
                  <a:pt x="75" y="111"/>
                  <a:pt x="75" y="111"/>
                  <a:pt x="75" y="111"/>
                </a:cubicBezTo>
                <a:cubicBezTo>
                  <a:pt x="75" y="115"/>
                  <a:pt x="75" y="115"/>
                  <a:pt x="75" y="115"/>
                </a:cubicBezTo>
                <a:cubicBezTo>
                  <a:pt x="75" y="115"/>
                  <a:pt x="75" y="115"/>
                  <a:pt x="75" y="115"/>
                </a:cubicBezTo>
                <a:cubicBezTo>
                  <a:pt x="70" y="115"/>
                  <a:pt x="70" y="115"/>
                  <a:pt x="70" y="115"/>
                </a:cubicBezTo>
                <a:cubicBezTo>
                  <a:pt x="70" y="130"/>
                  <a:pt x="70" y="130"/>
                  <a:pt x="70" y="130"/>
                </a:cubicBezTo>
                <a:cubicBezTo>
                  <a:pt x="140" y="130"/>
                  <a:pt x="140" y="130"/>
                  <a:pt x="140" y="130"/>
                </a:cubicBezTo>
                <a:cubicBezTo>
                  <a:pt x="140" y="56"/>
                  <a:pt x="140" y="56"/>
                  <a:pt x="140" y="56"/>
                </a:cubicBezTo>
                <a:cubicBezTo>
                  <a:pt x="125" y="56"/>
                  <a:pt x="125" y="56"/>
                  <a:pt x="125" y="56"/>
                </a:cubicBezTo>
                <a:lnTo>
                  <a:pt x="125" y="21"/>
                </a:lnTo>
                <a:close/>
                <a:moveTo>
                  <a:pt x="70" y="0"/>
                </a:moveTo>
                <a:cubicBezTo>
                  <a:pt x="35" y="0"/>
                  <a:pt x="35" y="0"/>
                  <a:pt x="35" y="0"/>
                </a:cubicBezTo>
                <a:cubicBezTo>
                  <a:pt x="24" y="0"/>
                  <a:pt x="14" y="10"/>
                  <a:pt x="14" y="21"/>
                </a:cubicBezTo>
                <a:cubicBezTo>
                  <a:pt x="14" y="56"/>
                  <a:pt x="14" y="56"/>
                  <a:pt x="14" y="56"/>
                </a:cubicBezTo>
                <a:cubicBezTo>
                  <a:pt x="0" y="56"/>
                  <a:pt x="0" y="56"/>
                  <a:pt x="0" y="56"/>
                </a:cubicBezTo>
                <a:cubicBezTo>
                  <a:pt x="0" y="130"/>
                  <a:pt x="0" y="130"/>
                  <a:pt x="0" y="130"/>
                </a:cubicBezTo>
                <a:cubicBezTo>
                  <a:pt x="70" y="130"/>
                  <a:pt x="70" y="130"/>
                  <a:pt x="70" y="130"/>
                </a:cubicBezTo>
                <a:cubicBezTo>
                  <a:pt x="70" y="115"/>
                  <a:pt x="70" y="115"/>
                  <a:pt x="70" y="115"/>
                </a:cubicBezTo>
                <a:cubicBezTo>
                  <a:pt x="64" y="115"/>
                  <a:pt x="64" y="115"/>
                  <a:pt x="64" y="115"/>
                </a:cubicBezTo>
                <a:cubicBezTo>
                  <a:pt x="64" y="111"/>
                  <a:pt x="64" y="111"/>
                  <a:pt x="64" y="111"/>
                </a:cubicBezTo>
                <a:cubicBezTo>
                  <a:pt x="64" y="96"/>
                  <a:pt x="64" y="96"/>
                  <a:pt x="64" y="96"/>
                </a:cubicBezTo>
                <a:cubicBezTo>
                  <a:pt x="64" y="96"/>
                  <a:pt x="63" y="95"/>
                  <a:pt x="63" y="95"/>
                </a:cubicBezTo>
                <a:cubicBezTo>
                  <a:pt x="59" y="93"/>
                  <a:pt x="57" y="89"/>
                  <a:pt x="57" y="85"/>
                </a:cubicBezTo>
                <a:cubicBezTo>
                  <a:pt x="57" y="78"/>
                  <a:pt x="63" y="72"/>
                  <a:pt x="70" y="72"/>
                </a:cubicBezTo>
                <a:cubicBezTo>
                  <a:pt x="70" y="56"/>
                  <a:pt x="70" y="56"/>
                  <a:pt x="70" y="56"/>
                </a:cubicBezTo>
                <a:cubicBezTo>
                  <a:pt x="31" y="56"/>
                  <a:pt x="31" y="56"/>
                  <a:pt x="31" y="56"/>
                </a:cubicBezTo>
                <a:cubicBezTo>
                  <a:pt x="31" y="56"/>
                  <a:pt x="31" y="56"/>
                  <a:pt x="31" y="56"/>
                </a:cubicBezTo>
                <a:cubicBezTo>
                  <a:pt x="31" y="21"/>
                  <a:pt x="31" y="21"/>
                  <a:pt x="31" y="21"/>
                </a:cubicBezTo>
                <a:cubicBezTo>
                  <a:pt x="31" y="19"/>
                  <a:pt x="33" y="17"/>
                  <a:pt x="35" y="17"/>
                </a:cubicBezTo>
                <a:cubicBezTo>
                  <a:pt x="70" y="17"/>
                  <a:pt x="70" y="17"/>
                  <a:pt x="70" y="17"/>
                </a:cubicBezTo>
                <a:lnTo>
                  <a:pt x="7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8" name="Freeform 105"/>
          <p:cNvSpPr>
            <a:spLocks noEditPoints="1"/>
          </p:cNvSpPr>
          <p:nvPr/>
        </p:nvSpPr>
        <p:spPr bwMode="auto">
          <a:xfrm>
            <a:off x="5060950" y="2813050"/>
            <a:ext cx="300038" cy="284163"/>
          </a:xfrm>
          <a:custGeom>
            <a:avLst/>
            <a:gdLst>
              <a:gd name="T0" fmla="*/ 160 w 177"/>
              <a:gd name="T1" fmla="*/ 51 h 168"/>
              <a:gd name="T2" fmla="*/ 123 w 177"/>
              <a:gd name="T3" fmla="*/ 44 h 168"/>
              <a:gd name="T4" fmla="*/ 105 w 177"/>
              <a:gd name="T5" fmla="*/ 11 h 168"/>
              <a:gd name="T6" fmla="*/ 89 w 177"/>
              <a:gd name="T7" fmla="*/ 0 h 168"/>
              <a:gd name="T8" fmla="*/ 88 w 177"/>
              <a:gd name="T9" fmla="*/ 0 h 168"/>
              <a:gd name="T10" fmla="*/ 88 w 177"/>
              <a:gd name="T11" fmla="*/ 30 h 168"/>
              <a:gd name="T12" fmla="*/ 89 w 177"/>
              <a:gd name="T13" fmla="*/ 29 h 168"/>
              <a:gd name="T14" fmla="*/ 108 w 177"/>
              <a:gd name="T15" fmla="*/ 65 h 168"/>
              <a:gd name="T16" fmla="*/ 145 w 177"/>
              <a:gd name="T17" fmla="*/ 72 h 168"/>
              <a:gd name="T18" fmla="*/ 115 w 177"/>
              <a:gd name="T19" fmla="*/ 99 h 168"/>
              <a:gd name="T20" fmla="*/ 115 w 177"/>
              <a:gd name="T21" fmla="*/ 99 h 168"/>
              <a:gd name="T22" fmla="*/ 123 w 177"/>
              <a:gd name="T23" fmla="*/ 141 h 168"/>
              <a:gd name="T24" fmla="*/ 89 w 177"/>
              <a:gd name="T25" fmla="*/ 126 h 168"/>
              <a:gd name="T26" fmla="*/ 88 w 177"/>
              <a:gd name="T27" fmla="*/ 126 h 168"/>
              <a:gd name="T28" fmla="*/ 88 w 177"/>
              <a:gd name="T29" fmla="*/ 151 h 168"/>
              <a:gd name="T30" fmla="*/ 88 w 177"/>
              <a:gd name="T31" fmla="*/ 151 h 168"/>
              <a:gd name="T32" fmla="*/ 123 w 177"/>
              <a:gd name="T33" fmla="*/ 166 h 168"/>
              <a:gd name="T34" fmla="*/ 131 w 177"/>
              <a:gd name="T35" fmla="*/ 168 h 168"/>
              <a:gd name="T36" fmla="*/ 144 w 177"/>
              <a:gd name="T37" fmla="*/ 162 h 168"/>
              <a:gd name="T38" fmla="*/ 148 w 177"/>
              <a:gd name="T39" fmla="*/ 146 h 168"/>
              <a:gd name="T40" fmla="*/ 140 w 177"/>
              <a:gd name="T41" fmla="*/ 108 h 168"/>
              <a:gd name="T42" fmla="*/ 169 w 177"/>
              <a:gd name="T43" fmla="*/ 81 h 168"/>
              <a:gd name="T44" fmla="*/ 175 w 177"/>
              <a:gd name="T45" fmla="*/ 63 h 168"/>
              <a:gd name="T46" fmla="*/ 160 w 177"/>
              <a:gd name="T47" fmla="*/ 51 h 168"/>
              <a:gd name="T48" fmla="*/ 88 w 177"/>
              <a:gd name="T49" fmla="*/ 0 h 168"/>
              <a:gd name="T50" fmla="*/ 73 w 177"/>
              <a:gd name="T51" fmla="*/ 11 h 168"/>
              <a:gd name="T52" fmla="*/ 54 w 177"/>
              <a:gd name="T53" fmla="*/ 44 h 168"/>
              <a:gd name="T54" fmla="*/ 17 w 177"/>
              <a:gd name="T55" fmla="*/ 51 h 168"/>
              <a:gd name="T56" fmla="*/ 2 w 177"/>
              <a:gd name="T57" fmla="*/ 63 h 168"/>
              <a:gd name="T58" fmla="*/ 8 w 177"/>
              <a:gd name="T59" fmla="*/ 81 h 168"/>
              <a:gd name="T60" fmla="*/ 35 w 177"/>
              <a:gd name="T61" fmla="*/ 108 h 168"/>
              <a:gd name="T62" fmla="*/ 29 w 177"/>
              <a:gd name="T63" fmla="*/ 146 h 168"/>
              <a:gd name="T64" fmla="*/ 33 w 177"/>
              <a:gd name="T65" fmla="*/ 162 h 168"/>
              <a:gd name="T66" fmla="*/ 46 w 177"/>
              <a:gd name="T67" fmla="*/ 168 h 168"/>
              <a:gd name="T68" fmla="*/ 54 w 177"/>
              <a:gd name="T69" fmla="*/ 166 h 168"/>
              <a:gd name="T70" fmla="*/ 88 w 177"/>
              <a:gd name="T71" fmla="*/ 151 h 168"/>
              <a:gd name="T72" fmla="*/ 88 w 177"/>
              <a:gd name="T73" fmla="*/ 126 h 168"/>
              <a:gd name="T74" fmla="*/ 53 w 177"/>
              <a:gd name="T75" fmla="*/ 141 h 168"/>
              <a:gd name="T76" fmla="*/ 60 w 177"/>
              <a:gd name="T77" fmla="*/ 99 h 168"/>
              <a:gd name="T78" fmla="*/ 31 w 177"/>
              <a:gd name="T79" fmla="*/ 72 h 168"/>
              <a:gd name="T80" fmla="*/ 69 w 177"/>
              <a:gd name="T81" fmla="*/ 65 h 168"/>
              <a:gd name="T82" fmla="*/ 88 w 177"/>
              <a:gd name="T83" fmla="*/ 30 h 168"/>
              <a:gd name="T84" fmla="*/ 88 w 177"/>
              <a:gd name="T85" fmla="*/ 0 h 1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
              <a:gd name="T130" fmla="*/ 0 h 168"/>
              <a:gd name="T131" fmla="*/ 177 w 177"/>
              <a:gd name="T132" fmla="*/ 168 h 1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 h="168">
                <a:moveTo>
                  <a:pt x="160" y="51"/>
                </a:moveTo>
                <a:cubicBezTo>
                  <a:pt x="123" y="44"/>
                  <a:pt x="123" y="44"/>
                  <a:pt x="123" y="44"/>
                </a:cubicBezTo>
                <a:cubicBezTo>
                  <a:pt x="105" y="11"/>
                  <a:pt x="105" y="11"/>
                  <a:pt x="105" y="11"/>
                </a:cubicBezTo>
                <a:cubicBezTo>
                  <a:pt x="101" y="4"/>
                  <a:pt x="95" y="0"/>
                  <a:pt x="89" y="0"/>
                </a:cubicBezTo>
                <a:cubicBezTo>
                  <a:pt x="88" y="0"/>
                  <a:pt x="88" y="0"/>
                  <a:pt x="88" y="0"/>
                </a:cubicBezTo>
                <a:cubicBezTo>
                  <a:pt x="88" y="30"/>
                  <a:pt x="88" y="30"/>
                  <a:pt x="88" y="30"/>
                </a:cubicBezTo>
                <a:cubicBezTo>
                  <a:pt x="89" y="29"/>
                  <a:pt x="89" y="29"/>
                  <a:pt x="89" y="29"/>
                </a:cubicBezTo>
                <a:cubicBezTo>
                  <a:pt x="108" y="65"/>
                  <a:pt x="108" y="65"/>
                  <a:pt x="108" y="65"/>
                </a:cubicBezTo>
                <a:cubicBezTo>
                  <a:pt x="145" y="72"/>
                  <a:pt x="145" y="72"/>
                  <a:pt x="145" y="72"/>
                </a:cubicBezTo>
                <a:cubicBezTo>
                  <a:pt x="115" y="99"/>
                  <a:pt x="115" y="99"/>
                  <a:pt x="115" y="99"/>
                </a:cubicBezTo>
                <a:cubicBezTo>
                  <a:pt x="115" y="99"/>
                  <a:pt x="115" y="99"/>
                  <a:pt x="115" y="99"/>
                </a:cubicBezTo>
                <a:cubicBezTo>
                  <a:pt x="123" y="141"/>
                  <a:pt x="123" y="141"/>
                  <a:pt x="123" y="141"/>
                </a:cubicBezTo>
                <a:cubicBezTo>
                  <a:pt x="89" y="126"/>
                  <a:pt x="89" y="126"/>
                  <a:pt x="89" y="126"/>
                </a:cubicBezTo>
                <a:cubicBezTo>
                  <a:pt x="88" y="126"/>
                  <a:pt x="88" y="126"/>
                  <a:pt x="88" y="126"/>
                </a:cubicBezTo>
                <a:cubicBezTo>
                  <a:pt x="88" y="151"/>
                  <a:pt x="88" y="151"/>
                  <a:pt x="88" y="151"/>
                </a:cubicBezTo>
                <a:cubicBezTo>
                  <a:pt x="88" y="151"/>
                  <a:pt x="88" y="151"/>
                  <a:pt x="88" y="151"/>
                </a:cubicBezTo>
                <a:cubicBezTo>
                  <a:pt x="123" y="166"/>
                  <a:pt x="123" y="166"/>
                  <a:pt x="123" y="166"/>
                </a:cubicBezTo>
                <a:cubicBezTo>
                  <a:pt x="126" y="167"/>
                  <a:pt x="129" y="168"/>
                  <a:pt x="131" y="168"/>
                </a:cubicBezTo>
                <a:cubicBezTo>
                  <a:pt x="137" y="168"/>
                  <a:pt x="141" y="166"/>
                  <a:pt x="144" y="162"/>
                </a:cubicBezTo>
                <a:cubicBezTo>
                  <a:pt x="148" y="158"/>
                  <a:pt x="149" y="152"/>
                  <a:pt x="148" y="146"/>
                </a:cubicBezTo>
                <a:cubicBezTo>
                  <a:pt x="140" y="108"/>
                  <a:pt x="140" y="108"/>
                  <a:pt x="140" y="108"/>
                </a:cubicBezTo>
                <a:cubicBezTo>
                  <a:pt x="169" y="81"/>
                  <a:pt x="169" y="81"/>
                  <a:pt x="169" y="81"/>
                </a:cubicBezTo>
                <a:cubicBezTo>
                  <a:pt x="174" y="76"/>
                  <a:pt x="177" y="69"/>
                  <a:pt x="175" y="63"/>
                </a:cubicBezTo>
                <a:cubicBezTo>
                  <a:pt x="173" y="57"/>
                  <a:pt x="167" y="52"/>
                  <a:pt x="160" y="51"/>
                </a:cubicBezTo>
                <a:close/>
                <a:moveTo>
                  <a:pt x="88" y="0"/>
                </a:moveTo>
                <a:cubicBezTo>
                  <a:pt x="82" y="0"/>
                  <a:pt x="76" y="4"/>
                  <a:pt x="73" y="11"/>
                </a:cubicBezTo>
                <a:cubicBezTo>
                  <a:pt x="54" y="44"/>
                  <a:pt x="54" y="44"/>
                  <a:pt x="54" y="44"/>
                </a:cubicBezTo>
                <a:cubicBezTo>
                  <a:pt x="17" y="51"/>
                  <a:pt x="17" y="51"/>
                  <a:pt x="17" y="51"/>
                </a:cubicBezTo>
                <a:cubicBezTo>
                  <a:pt x="10" y="52"/>
                  <a:pt x="4" y="57"/>
                  <a:pt x="2" y="63"/>
                </a:cubicBezTo>
                <a:cubicBezTo>
                  <a:pt x="0" y="69"/>
                  <a:pt x="3" y="76"/>
                  <a:pt x="8" y="81"/>
                </a:cubicBezTo>
                <a:cubicBezTo>
                  <a:pt x="35" y="108"/>
                  <a:pt x="35" y="108"/>
                  <a:pt x="35" y="108"/>
                </a:cubicBezTo>
                <a:cubicBezTo>
                  <a:pt x="29" y="146"/>
                  <a:pt x="29" y="146"/>
                  <a:pt x="29" y="146"/>
                </a:cubicBezTo>
                <a:cubicBezTo>
                  <a:pt x="28" y="152"/>
                  <a:pt x="29" y="158"/>
                  <a:pt x="33" y="162"/>
                </a:cubicBezTo>
                <a:cubicBezTo>
                  <a:pt x="36" y="166"/>
                  <a:pt x="40" y="168"/>
                  <a:pt x="46" y="168"/>
                </a:cubicBezTo>
                <a:cubicBezTo>
                  <a:pt x="48" y="168"/>
                  <a:pt x="51" y="167"/>
                  <a:pt x="54" y="166"/>
                </a:cubicBezTo>
                <a:cubicBezTo>
                  <a:pt x="88" y="151"/>
                  <a:pt x="88" y="151"/>
                  <a:pt x="88" y="151"/>
                </a:cubicBezTo>
                <a:cubicBezTo>
                  <a:pt x="88" y="126"/>
                  <a:pt x="88" y="126"/>
                  <a:pt x="88" y="126"/>
                </a:cubicBezTo>
                <a:cubicBezTo>
                  <a:pt x="53" y="141"/>
                  <a:pt x="53" y="141"/>
                  <a:pt x="53" y="141"/>
                </a:cubicBezTo>
                <a:cubicBezTo>
                  <a:pt x="60" y="99"/>
                  <a:pt x="60" y="99"/>
                  <a:pt x="60" y="99"/>
                </a:cubicBezTo>
                <a:cubicBezTo>
                  <a:pt x="31" y="72"/>
                  <a:pt x="31" y="72"/>
                  <a:pt x="31" y="72"/>
                </a:cubicBezTo>
                <a:cubicBezTo>
                  <a:pt x="69" y="65"/>
                  <a:pt x="69" y="65"/>
                  <a:pt x="69" y="65"/>
                </a:cubicBezTo>
                <a:cubicBezTo>
                  <a:pt x="88" y="30"/>
                  <a:pt x="88" y="30"/>
                  <a:pt x="88" y="30"/>
                </a:cubicBezTo>
                <a:lnTo>
                  <a:pt x="8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9" name="Freeform 106"/>
          <p:cNvSpPr>
            <a:spLocks/>
          </p:cNvSpPr>
          <p:nvPr/>
        </p:nvSpPr>
        <p:spPr bwMode="auto">
          <a:xfrm>
            <a:off x="5659438" y="2768600"/>
            <a:ext cx="80962" cy="87313"/>
          </a:xfrm>
          <a:custGeom>
            <a:avLst/>
            <a:gdLst>
              <a:gd name="T0" fmla="*/ 31 w 48"/>
              <a:gd name="T1" fmla="*/ 0 h 52"/>
              <a:gd name="T2" fmla="*/ 13 w 48"/>
              <a:gd name="T3" fmla="*/ 14 h 52"/>
              <a:gd name="T4" fmla="*/ 7 w 48"/>
              <a:gd name="T5" fmla="*/ 16 h 52"/>
              <a:gd name="T6" fmla="*/ 6 w 48"/>
              <a:gd name="T7" fmla="*/ 16 h 52"/>
              <a:gd name="T8" fmla="*/ 13 w 48"/>
              <a:gd name="T9" fmla="*/ 48 h 52"/>
              <a:gd name="T10" fmla="*/ 42 w 48"/>
              <a:gd name="T11" fmla="*/ 33 h 52"/>
              <a:gd name="T12" fmla="*/ 35 w 48"/>
              <a:gd name="T13" fmla="*/ 1 h 52"/>
              <a:gd name="T14" fmla="*/ 31 w 48"/>
              <a:gd name="T15" fmla="*/ 0 h 52"/>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2"/>
              <a:gd name="T26" fmla="*/ 48 w 48"/>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2">
                <a:moveTo>
                  <a:pt x="31" y="0"/>
                </a:moveTo>
                <a:cubicBezTo>
                  <a:pt x="27" y="6"/>
                  <a:pt x="21" y="11"/>
                  <a:pt x="13" y="14"/>
                </a:cubicBezTo>
                <a:cubicBezTo>
                  <a:pt x="11" y="15"/>
                  <a:pt x="9" y="15"/>
                  <a:pt x="7" y="16"/>
                </a:cubicBezTo>
                <a:cubicBezTo>
                  <a:pt x="7" y="16"/>
                  <a:pt x="6" y="16"/>
                  <a:pt x="6" y="16"/>
                </a:cubicBezTo>
                <a:cubicBezTo>
                  <a:pt x="0" y="29"/>
                  <a:pt x="3" y="43"/>
                  <a:pt x="13" y="48"/>
                </a:cubicBezTo>
                <a:cubicBezTo>
                  <a:pt x="23" y="52"/>
                  <a:pt x="36" y="46"/>
                  <a:pt x="42" y="33"/>
                </a:cubicBezTo>
                <a:cubicBezTo>
                  <a:pt x="48" y="20"/>
                  <a:pt x="45" y="6"/>
                  <a:pt x="35" y="1"/>
                </a:cubicBezTo>
                <a:cubicBezTo>
                  <a:pt x="34" y="1"/>
                  <a:pt x="33"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0" name="Freeform 107"/>
          <p:cNvSpPr>
            <a:spLocks/>
          </p:cNvSpPr>
          <p:nvPr/>
        </p:nvSpPr>
        <p:spPr bwMode="auto">
          <a:xfrm>
            <a:off x="5559425" y="2662238"/>
            <a:ext cx="161925" cy="127000"/>
          </a:xfrm>
          <a:custGeom>
            <a:avLst/>
            <a:gdLst>
              <a:gd name="T0" fmla="*/ 33 w 96"/>
              <a:gd name="T1" fmla="*/ 68 h 75"/>
              <a:gd name="T2" fmla="*/ 69 w 96"/>
              <a:gd name="T3" fmla="*/ 72 h 75"/>
              <a:gd name="T4" fmla="*/ 71 w 96"/>
              <a:gd name="T5" fmla="*/ 71 h 75"/>
              <a:gd name="T6" fmla="*/ 84 w 96"/>
              <a:gd name="T7" fmla="*/ 62 h 75"/>
              <a:gd name="T8" fmla="*/ 88 w 96"/>
              <a:gd name="T9" fmla="*/ 56 h 75"/>
              <a:gd name="T10" fmla="*/ 63 w 96"/>
              <a:gd name="T11" fmla="*/ 6 h 75"/>
              <a:gd name="T12" fmla="*/ 25 w 96"/>
              <a:gd name="T13" fmla="*/ 4 h 75"/>
              <a:gd name="T14" fmla="*/ 8 w 96"/>
              <a:gd name="T15" fmla="*/ 19 h 75"/>
              <a:gd name="T16" fmla="*/ 33 w 96"/>
              <a:gd name="T17" fmla="*/ 68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75"/>
              <a:gd name="T29" fmla="*/ 96 w 9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75">
                <a:moveTo>
                  <a:pt x="33" y="68"/>
                </a:moveTo>
                <a:cubicBezTo>
                  <a:pt x="46" y="74"/>
                  <a:pt x="59" y="75"/>
                  <a:pt x="69" y="72"/>
                </a:cubicBezTo>
                <a:cubicBezTo>
                  <a:pt x="70" y="72"/>
                  <a:pt x="70" y="71"/>
                  <a:pt x="71" y="71"/>
                </a:cubicBezTo>
                <a:cubicBezTo>
                  <a:pt x="76" y="69"/>
                  <a:pt x="81" y="66"/>
                  <a:pt x="84" y="62"/>
                </a:cubicBezTo>
                <a:cubicBezTo>
                  <a:pt x="86" y="60"/>
                  <a:pt x="87" y="58"/>
                  <a:pt x="88" y="56"/>
                </a:cubicBezTo>
                <a:cubicBezTo>
                  <a:pt x="96" y="39"/>
                  <a:pt x="85" y="17"/>
                  <a:pt x="63" y="6"/>
                </a:cubicBezTo>
                <a:cubicBezTo>
                  <a:pt x="50" y="0"/>
                  <a:pt x="36" y="0"/>
                  <a:pt x="25" y="4"/>
                </a:cubicBezTo>
                <a:cubicBezTo>
                  <a:pt x="17" y="6"/>
                  <a:pt x="11" y="11"/>
                  <a:pt x="8" y="19"/>
                </a:cubicBezTo>
                <a:cubicBezTo>
                  <a:pt x="0" y="36"/>
                  <a:pt x="11" y="58"/>
                  <a:pt x="33"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1" name="Freeform 108"/>
          <p:cNvSpPr>
            <a:spLocks/>
          </p:cNvSpPr>
          <p:nvPr/>
        </p:nvSpPr>
        <p:spPr bwMode="auto">
          <a:xfrm>
            <a:off x="5759450" y="2740025"/>
            <a:ext cx="93663" cy="71438"/>
          </a:xfrm>
          <a:custGeom>
            <a:avLst/>
            <a:gdLst>
              <a:gd name="T0" fmla="*/ 51 w 56"/>
              <a:gd name="T1" fmla="*/ 29 h 42"/>
              <a:gd name="T2" fmla="*/ 37 w 56"/>
              <a:gd name="T3" fmla="*/ 0 h 42"/>
              <a:gd name="T4" fmla="*/ 36 w 56"/>
              <a:gd name="T5" fmla="*/ 0 h 42"/>
              <a:gd name="T6" fmla="*/ 30 w 56"/>
              <a:gd name="T7" fmla="*/ 3 h 42"/>
              <a:gd name="T8" fmla="*/ 7 w 56"/>
              <a:gd name="T9" fmla="*/ 3 h 42"/>
              <a:gd name="T10" fmla="*/ 5 w 56"/>
              <a:gd name="T11" fmla="*/ 7 h 42"/>
              <a:gd name="T12" fmla="*/ 20 w 56"/>
              <a:gd name="T13" fmla="*/ 36 h 42"/>
              <a:gd name="T14" fmla="*/ 51 w 56"/>
              <a:gd name="T15" fmla="*/ 29 h 42"/>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42"/>
              <a:gd name="T26" fmla="*/ 56 w 56"/>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42">
                <a:moveTo>
                  <a:pt x="51" y="29"/>
                </a:moveTo>
                <a:cubicBezTo>
                  <a:pt x="56" y="19"/>
                  <a:pt x="49" y="6"/>
                  <a:pt x="37" y="0"/>
                </a:cubicBezTo>
                <a:cubicBezTo>
                  <a:pt x="36" y="0"/>
                  <a:pt x="36" y="0"/>
                  <a:pt x="36" y="0"/>
                </a:cubicBezTo>
                <a:cubicBezTo>
                  <a:pt x="34" y="1"/>
                  <a:pt x="32" y="2"/>
                  <a:pt x="30" y="3"/>
                </a:cubicBezTo>
                <a:cubicBezTo>
                  <a:pt x="22" y="5"/>
                  <a:pt x="14" y="6"/>
                  <a:pt x="7" y="3"/>
                </a:cubicBezTo>
                <a:cubicBezTo>
                  <a:pt x="6" y="4"/>
                  <a:pt x="6" y="6"/>
                  <a:pt x="5" y="7"/>
                </a:cubicBezTo>
                <a:cubicBezTo>
                  <a:pt x="0" y="17"/>
                  <a:pt x="7" y="30"/>
                  <a:pt x="20" y="36"/>
                </a:cubicBezTo>
                <a:cubicBezTo>
                  <a:pt x="33" y="42"/>
                  <a:pt x="47" y="39"/>
                  <a:pt x="51"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2" name="Freeform 109"/>
          <p:cNvSpPr>
            <a:spLocks/>
          </p:cNvSpPr>
          <p:nvPr/>
        </p:nvSpPr>
        <p:spPr bwMode="auto">
          <a:xfrm>
            <a:off x="5730875" y="2595563"/>
            <a:ext cx="139700" cy="147637"/>
          </a:xfrm>
          <a:custGeom>
            <a:avLst/>
            <a:gdLst>
              <a:gd name="T0" fmla="*/ 60 w 83"/>
              <a:gd name="T1" fmla="*/ 3 h 87"/>
              <a:gd name="T2" fmla="*/ 37 w 83"/>
              <a:gd name="T3" fmla="*/ 3 h 87"/>
              <a:gd name="T4" fmla="*/ 10 w 83"/>
              <a:gd name="T5" fmla="*/ 29 h 87"/>
              <a:gd name="T6" fmla="*/ 22 w 83"/>
              <a:gd name="T7" fmla="*/ 83 h 87"/>
              <a:gd name="T8" fmla="*/ 29 w 83"/>
              <a:gd name="T9" fmla="*/ 86 h 87"/>
              <a:gd name="T10" fmla="*/ 45 w 83"/>
              <a:gd name="T11" fmla="*/ 84 h 87"/>
              <a:gd name="T12" fmla="*/ 47 w 83"/>
              <a:gd name="T13" fmla="*/ 83 h 87"/>
              <a:gd name="T14" fmla="*/ 72 w 83"/>
              <a:gd name="T15" fmla="*/ 58 h 87"/>
              <a:gd name="T16" fmla="*/ 60 w 83"/>
              <a:gd name="T17" fmla="*/ 3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87"/>
              <a:gd name="T29" fmla="*/ 83 w 83"/>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87">
                <a:moveTo>
                  <a:pt x="60" y="3"/>
                </a:moveTo>
                <a:cubicBezTo>
                  <a:pt x="53" y="0"/>
                  <a:pt x="45" y="0"/>
                  <a:pt x="37" y="3"/>
                </a:cubicBezTo>
                <a:cubicBezTo>
                  <a:pt x="26" y="7"/>
                  <a:pt x="16" y="16"/>
                  <a:pt x="10" y="29"/>
                </a:cubicBezTo>
                <a:cubicBezTo>
                  <a:pt x="0" y="51"/>
                  <a:pt x="5" y="75"/>
                  <a:pt x="22" y="83"/>
                </a:cubicBezTo>
                <a:cubicBezTo>
                  <a:pt x="24" y="85"/>
                  <a:pt x="27" y="85"/>
                  <a:pt x="29" y="86"/>
                </a:cubicBezTo>
                <a:cubicBezTo>
                  <a:pt x="34" y="87"/>
                  <a:pt x="40" y="86"/>
                  <a:pt x="45" y="84"/>
                </a:cubicBezTo>
                <a:cubicBezTo>
                  <a:pt x="46" y="84"/>
                  <a:pt x="46" y="84"/>
                  <a:pt x="47" y="83"/>
                </a:cubicBezTo>
                <a:cubicBezTo>
                  <a:pt x="57" y="79"/>
                  <a:pt x="66" y="70"/>
                  <a:pt x="72" y="58"/>
                </a:cubicBezTo>
                <a:cubicBezTo>
                  <a:pt x="83" y="36"/>
                  <a:pt x="77" y="11"/>
                  <a:pt x="60"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3" name="Freeform 110"/>
          <p:cNvSpPr>
            <a:spLocks/>
          </p:cNvSpPr>
          <p:nvPr/>
        </p:nvSpPr>
        <p:spPr bwMode="auto">
          <a:xfrm>
            <a:off x="5678488" y="2636838"/>
            <a:ext cx="95250" cy="187325"/>
          </a:xfrm>
          <a:custGeom>
            <a:avLst/>
            <a:gdLst>
              <a:gd name="T0" fmla="*/ 28 w 57"/>
              <a:gd name="T1" fmla="*/ 5 h 110"/>
              <a:gd name="T2" fmla="*/ 24 w 57"/>
              <a:gd name="T3" fmla="*/ 3 h 110"/>
              <a:gd name="T4" fmla="*/ 20 w 57"/>
              <a:gd name="T5" fmla="*/ 15 h 110"/>
              <a:gd name="T6" fmla="*/ 18 w 57"/>
              <a:gd name="T7" fmla="*/ 15 h 110"/>
              <a:gd name="T8" fmla="*/ 16 w 57"/>
              <a:gd name="T9" fmla="*/ 17 h 110"/>
              <a:gd name="T10" fmla="*/ 5 w 57"/>
              <a:gd name="T11" fmla="*/ 9 h 110"/>
              <a:gd name="T12" fmla="*/ 3 w 57"/>
              <a:gd name="T13" fmla="*/ 14 h 110"/>
              <a:gd name="T14" fmla="*/ 13 w 57"/>
              <a:gd name="T15" fmla="*/ 21 h 110"/>
              <a:gd name="T16" fmla="*/ 14 w 57"/>
              <a:gd name="T17" fmla="*/ 24 h 110"/>
              <a:gd name="T18" fmla="*/ 19 w 57"/>
              <a:gd name="T19" fmla="*/ 38 h 110"/>
              <a:gd name="T20" fmla="*/ 25 w 57"/>
              <a:gd name="T21" fmla="*/ 55 h 110"/>
              <a:gd name="T22" fmla="*/ 43 w 57"/>
              <a:gd name="T23" fmla="*/ 105 h 110"/>
              <a:gd name="T24" fmla="*/ 52 w 57"/>
              <a:gd name="T25" fmla="*/ 109 h 110"/>
              <a:gd name="T26" fmla="*/ 56 w 57"/>
              <a:gd name="T27" fmla="*/ 100 h 110"/>
              <a:gd name="T28" fmla="*/ 38 w 57"/>
              <a:gd name="T29" fmla="*/ 51 h 110"/>
              <a:gd name="T30" fmla="*/ 32 w 57"/>
              <a:gd name="T31" fmla="*/ 34 h 110"/>
              <a:gd name="T32" fmla="*/ 26 w 57"/>
              <a:gd name="T33" fmla="*/ 20 h 110"/>
              <a:gd name="T34" fmla="*/ 25 w 57"/>
              <a:gd name="T35" fmla="*/ 17 h 110"/>
              <a:gd name="T36" fmla="*/ 28 w 57"/>
              <a:gd name="T37" fmla="*/ 5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110"/>
              <a:gd name="T59" fmla="*/ 57 w 57"/>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110">
                <a:moveTo>
                  <a:pt x="28" y="5"/>
                </a:moveTo>
                <a:cubicBezTo>
                  <a:pt x="30" y="2"/>
                  <a:pt x="25" y="0"/>
                  <a:pt x="24" y="3"/>
                </a:cubicBezTo>
                <a:cubicBezTo>
                  <a:pt x="22" y="6"/>
                  <a:pt x="21" y="11"/>
                  <a:pt x="20" y="15"/>
                </a:cubicBezTo>
                <a:cubicBezTo>
                  <a:pt x="19" y="15"/>
                  <a:pt x="19" y="15"/>
                  <a:pt x="18" y="15"/>
                </a:cubicBezTo>
                <a:cubicBezTo>
                  <a:pt x="17" y="16"/>
                  <a:pt x="16" y="16"/>
                  <a:pt x="16" y="17"/>
                </a:cubicBezTo>
                <a:cubicBezTo>
                  <a:pt x="13" y="13"/>
                  <a:pt x="9" y="11"/>
                  <a:pt x="5" y="9"/>
                </a:cubicBezTo>
                <a:cubicBezTo>
                  <a:pt x="2" y="8"/>
                  <a:pt x="0" y="12"/>
                  <a:pt x="3" y="14"/>
                </a:cubicBezTo>
                <a:cubicBezTo>
                  <a:pt x="7" y="15"/>
                  <a:pt x="11" y="18"/>
                  <a:pt x="13" y="21"/>
                </a:cubicBezTo>
                <a:cubicBezTo>
                  <a:pt x="13" y="22"/>
                  <a:pt x="13" y="23"/>
                  <a:pt x="14" y="24"/>
                </a:cubicBezTo>
                <a:cubicBezTo>
                  <a:pt x="19" y="38"/>
                  <a:pt x="19" y="38"/>
                  <a:pt x="19" y="38"/>
                </a:cubicBezTo>
                <a:cubicBezTo>
                  <a:pt x="25" y="55"/>
                  <a:pt x="25" y="55"/>
                  <a:pt x="25" y="55"/>
                </a:cubicBezTo>
                <a:cubicBezTo>
                  <a:pt x="43" y="105"/>
                  <a:pt x="43" y="105"/>
                  <a:pt x="43" y="105"/>
                </a:cubicBezTo>
                <a:cubicBezTo>
                  <a:pt x="44" y="109"/>
                  <a:pt x="48" y="110"/>
                  <a:pt x="52" y="109"/>
                </a:cubicBezTo>
                <a:cubicBezTo>
                  <a:pt x="55" y="108"/>
                  <a:pt x="57" y="104"/>
                  <a:pt x="56" y="100"/>
                </a:cubicBezTo>
                <a:cubicBezTo>
                  <a:pt x="38" y="51"/>
                  <a:pt x="38" y="51"/>
                  <a:pt x="38" y="51"/>
                </a:cubicBezTo>
                <a:cubicBezTo>
                  <a:pt x="32" y="34"/>
                  <a:pt x="32" y="34"/>
                  <a:pt x="32" y="34"/>
                </a:cubicBezTo>
                <a:cubicBezTo>
                  <a:pt x="26" y="20"/>
                  <a:pt x="26" y="20"/>
                  <a:pt x="26" y="20"/>
                </a:cubicBezTo>
                <a:cubicBezTo>
                  <a:pt x="26" y="19"/>
                  <a:pt x="25" y="18"/>
                  <a:pt x="25" y="17"/>
                </a:cubicBezTo>
                <a:cubicBezTo>
                  <a:pt x="25" y="13"/>
                  <a:pt x="26" y="8"/>
                  <a:pt x="28"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4" name="Freeform 111"/>
          <p:cNvSpPr>
            <a:spLocks/>
          </p:cNvSpPr>
          <p:nvPr/>
        </p:nvSpPr>
        <p:spPr bwMode="auto">
          <a:xfrm>
            <a:off x="5453063" y="2660650"/>
            <a:ext cx="49212" cy="73025"/>
          </a:xfrm>
          <a:custGeom>
            <a:avLst/>
            <a:gdLst>
              <a:gd name="T0" fmla="*/ 21 w 29"/>
              <a:gd name="T1" fmla="*/ 40 h 43"/>
              <a:gd name="T2" fmla="*/ 25 w 29"/>
              <a:gd name="T3" fmla="*/ 34 h 43"/>
              <a:gd name="T4" fmla="*/ 8 w 29"/>
              <a:gd name="T5" fmla="*/ 6 h 43"/>
              <a:gd name="T6" fmla="*/ 4 w 29"/>
              <a:gd name="T7" fmla="*/ 0 h 43"/>
              <a:gd name="T8" fmla="*/ 0 w 29"/>
              <a:gd name="T9" fmla="*/ 7 h 43"/>
              <a:gd name="T10" fmla="*/ 21 w 29"/>
              <a:gd name="T11" fmla="*/ 40 h 43"/>
              <a:gd name="T12" fmla="*/ 0 60000 65536"/>
              <a:gd name="T13" fmla="*/ 0 60000 65536"/>
              <a:gd name="T14" fmla="*/ 0 60000 65536"/>
              <a:gd name="T15" fmla="*/ 0 60000 65536"/>
              <a:gd name="T16" fmla="*/ 0 60000 65536"/>
              <a:gd name="T17" fmla="*/ 0 60000 65536"/>
              <a:gd name="T18" fmla="*/ 0 w 29"/>
              <a:gd name="T19" fmla="*/ 0 h 43"/>
              <a:gd name="T20" fmla="*/ 29 w 29"/>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29" h="43">
                <a:moveTo>
                  <a:pt x="21" y="40"/>
                </a:moveTo>
                <a:cubicBezTo>
                  <a:pt x="25" y="43"/>
                  <a:pt x="29" y="36"/>
                  <a:pt x="25" y="34"/>
                </a:cubicBezTo>
                <a:cubicBezTo>
                  <a:pt x="15" y="28"/>
                  <a:pt x="8" y="17"/>
                  <a:pt x="8" y="6"/>
                </a:cubicBezTo>
                <a:cubicBezTo>
                  <a:pt x="6" y="4"/>
                  <a:pt x="5" y="2"/>
                  <a:pt x="4" y="0"/>
                </a:cubicBezTo>
                <a:cubicBezTo>
                  <a:pt x="3" y="3"/>
                  <a:pt x="2" y="5"/>
                  <a:pt x="0" y="7"/>
                </a:cubicBezTo>
                <a:cubicBezTo>
                  <a:pt x="1" y="21"/>
                  <a:pt x="9" y="34"/>
                  <a:pt x="21"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5" name="Freeform 112"/>
          <p:cNvSpPr>
            <a:spLocks/>
          </p:cNvSpPr>
          <p:nvPr/>
        </p:nvSpPr>
        <p:spPr bwMode="auto">
          <a:xfrm>
            <a:off x="5486400" y="2528888"/>
            <a:ext cx="76200" cy="74612"/>
          </a:xfrm>
          <a:custGeom>
            <a:avLst/>
            <a:gdLst>
              <a:gd name="T0" fmla="*/ 41 w 45"/>
              <a:gd name="T1" fmla="*/ 14 h 44"/>
              <a:gd name="T2" fmla="*/ 21 w 45"/>
              <a:gd name="T3" fmla="*/ 0 h 44"/>
              <a:gd name="T4" fmla="*/ 16 w 45"/>
              <a:gd name="T5" fmla="*/ 1 h 44"/>
              <a:gd name="T6" fmla="*/ 0 w 45"/>
              <a:gd name="T7" fmla="*/ 11 h 44"/>
              <a:gd name="T8" fmla="*/ 4 w 45"/>
              <a:gd name="T9" fmla="*/ 16 h 44"/>
              <a:gd name="T10" fmla="*/ 13 w 45"/>
              <a:gd name="T11" fmla="*/ 12 h 44"/>
              <a:gd name="T12" fmla="*/ 16 w 45"/>
              <a:gd name="T13" fmla="*/ 12 h 44"/>
              <a:gd name="T14" fmla="*/ 28 w 45"/>
              <a:gd name="T15" fmla="*/ 19 h 44"/>
              <a:gd name="T16" fmla="*/ 21 w 45"/>
              <a:gd name="T17" fmla="*/ 34 h 44"/>
              <a:gd name="T18" fmla="*/ 12 w 45"/>
              <a:gd name="T19" fmla="*/ 37 h 44"/>
              <a:gd name="T20" fmla="*/ 11 w 45"/>
              <a:gd name="T21" fmla="*/ 44 h 44"/>
              <a:gd name="T22" fmla="*/ 17 w 45"/>
              <a:gd name="T23" fmla="*/ 44 h 44"/>
              <a:gd name="T24" fmla="*/ 31 w 45"/>
              <a:gd name="T25" fmla="*/ 41 h 44"/>
              <a:gd name="T26" fmla="*/ 41 w 45"/>
              <a:gd name="T27" fmla="*/ 14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44"/>
              <a:gd name="T44" fmla="*/ 45 w 45"/>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44">
                <a:moveTo>
                  <a:pt x="41" y="14"/>
                </a:moveTo>
                <a:cubicBezTo>
                  <a:pt x="38" y="6"/>
                  <a:pt x="29" y="0"/>
                  <a:pt x="21" y="0"/>
                </a:cubicBezTo>
                <a:cubicBezTo>
                  <a:pt x="19" y="0"/>
                  <a:pt x="18" y="1"/>
                  <a:pt x="16" y="1"/>
                </a:cubicBezTo>
                <a:cubicBezTo>
                  <a:pt x="10" y="2"/>
                  <a:pt x="5" y="6"/>
                  <a:pt x="0" y="11"/>
                </a:cubicBezTo>
                <a:cubicBezTo>
                  <a:pt x="1" y="13"/>
                  <a:pt x="3" y="14"/>
                  <a:pt x="4" y="16"/>
                </a:cubicBezTo>
                <a:cubicBezTo>
                  <a:pt x="7" y="14"/>
                  <a:pt x="10" y="13"/>
                  <a:pt x="13" y="12"/>
                </a:cubicBezTo>
                <a:cubicBezTo>
                  <a:pt x="14" y="12"/>
                  <a:pt x="15" y="12"/>
                  <a:pt x="16" y="12"/>
                </a:cubicBezTo>
                <a:cubicBezTo>
                  <a:pt x="21" y="12"/>
                  <a:pt x="26" y="15"/>
                  <a:pt x="28" y="19"/>
                </a:cubicBezTo>
                <a:cubicBezTo>
                  <a:pt x="30" y="25"/>
                  <a:pt x="27" y="31"/>
                  <a:pt x="21" y="34"/>
                </a:cubicBezTo>
                <a:cubicBezTo>
                  <a:pt x="19" y="36"/>
                  <a:pt x="16" y="37"/>
                  <a:pt x="12" y="37"/>
                </a:cubicBezTo>
                <a:cubicBezTo>
                  <a:pt x="12" y="40"/>
                  <a:pt x="12" y="42"/>
                  <a:pt x="11" y="44"/>
                </a:cubicBezTo>
                <a:cubicBezTo>
                  <a:pt x="13" y="44"/>
                  <a:pt x="15" y="44"/>
                  <a:pt x="17" y="44"/>
                </a:cubicBezTo>
                <a:cubicBezTo>
                  <a:pt x="22" y="44"/>
                  <a:pt x="27" y="43"/>
                  <a:pt x="31" y="41"/>
                </a:cubicBezTo>
                <a:cubicBezTo>
                  <a:pt x="40" y="36"/>
                  <a:pt x="45" y="25"/>
                  <a:pt x="41"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6" name="Freeform 113"/>
          <p:cNvSpPr>
            <a:spLocks/>
          </p:cNvSpPr>
          <p:nvPr/>
        </p:nvSpPr>
        <p:spPr bwMode="auto">
          <a:xfrm>
            <a:off x="5414963" y="2484438"/>
            <a:ext cx="74612" cy="65087"/>
          </a:xfrm>
          <a:custGeom>
            <a:avLst/>
            <a:gdLst>
              <a:gd name="T0" fmla="*/ 43 w 44"/>
              <a:gd name="T1" fmla="*/ 17 h 38"/>
              <a:gd name="T2" fmla="*/ 22 w 44"/>
              <a:gd name="T3" fmla="*/ 0 h 38"/>
              <a:gd name="T4" fmla="*/ 21 w 44"/>
              <a:gd name="T5" fmla="*/ 0 h 38"/>
              <a:gd name="T6" fmla="*/ 1 w 44"/>
              <a:gd name="T7" fmla="*/ 19 h 38"/>
              <a:gd name="T8" fmla="*/ 6 w 44"/>
              <a:gd name="T9" fmla="*/ 38 h 38"/>
              <a:gd name="T10" fmla="*/ 11 w 44"/>
              <a:gd name="T11" fmla="*/ 35 h 38"/>
              <a:gd name="T12" fmla="*/ 10 w 44"/>
              <a:gd name="T13" fmla="*/ 25 h 38"/>
              <a:gd name="T14" fmla="*/ 22 w 44"/>
              <a:gd name="T15" fmla="*/ 14 h 38"/>
              <a:gd name="T16" fmla="*/ 22 w 44"/>
              <a:gd name="T17" fmla="*/ 14 h 38"/>
              <a:gd name="T18" fmla="*/ 34 w 44"/>
              <a:gd name="T19" fmla="*/ 24 h 38"/>
              <a:gd name="T20" fmla="*/ 34 w 44"/>
              <a:gd name="T21" fmla="*/ 34 h 38"/>
              <a:gd name="T22" fmla="*/ 40 w 44"/>
              <a:gd name="T23" fmla="*/ 36 h 38"/>
              <a:gd name="T24" fmla="*/ 43 w 44"/>
              <a:gd name="T25" fmla="*/ 1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38"/>
              <a:gd name="T41" fmla="*/ 44 w 44"/>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38">
                <a:moveTo>
                  <a:pt x="43" y="17"/>
                </a:moveTo>
                <a:cubicBezTo>
                  <a:pt x="42" y="7"/>
                  <a:pt x="33" y="0"/>
                  <a:pt x="22" y="0"/>
                </a:cubicBezTo>
                <a:cubicBezTo>
                  <a:pt x="22" y="0"/>
                  <a:pt x="22" y="0"/>
                  <a:pt x="21" y="0"/>
                </a:cubicBezTo>
                <a:cubicBezTo>
                  <a:pt x="10" y="0"/>
                  <a:pt x="2" y="9"/>
                  <a:pt x="1" y="19"/>
                </a:cubicBezTo>
                <a:cubicBezTo>
                  <a:pt x="0" y="25"/>
                  <a:pt x="2" y="32"/>
                  <a:pt x="6" y="38"/>
                </a:cubicBezTo>
                <a:cubicBezTo>
                  <a:pt x="8" y="37"/>
                  <a:pt x="9" y="36"/>
                  <a:pt x="11" y="35"/>
                </a:cubicBezTo>
                <a:cubicBezTo>
                  <a:pt x="10" y="32"/>
                  <a:pt x="10" y="28"/>
                  <a:pt x="10" y="25"/>
                </a:cubicBezTo>
                <a:cubicBezTo>
                  <a:pt x="11" y="19"/>
                  <a:pt x="16" y="14"/>
                  <a:pt x="22" y="14"/>
                </a:cubicBezTo>
                <a:cubicBezTo>
                  <a:pt x="22" y="14"/>
                  <a:pt x="22" y="14"/>
                  <a:pt x="22" y="14"/>
                </a:cubicBezTo>
                <a:cubicBezTo>
                  <a:pt x="28" y="14"/>
                  <a:pt x="33" y="18"/>
                  <a:pt x="34" y="24"/>
                </a:cubicBezTo>
                <a:cubicBezTo>
                  <a:pt x="35" y="27"/>
                  <a:pt x="35" y="30"/>
                  <a:pt x="34" y="34"/>
                </a:cubicBezTo>
                <a:cubicBezTo>
                  <a:pt x="36" y="34"/>
                  <a:pt x="38" y="35"/>
                  <a:pt x="40" y="36"/>
                </a:cubicBezTo>
                <a:cubicBezTo>
                  <a:pt x="43" y="30"/>
                  <a:pt x="44" y="23"/>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7" name="Freeform 114"/>
          <p:cNvSpPr>
            <a:spLocks/>
          </p:cNvSpPr>
          <p:nvPr/>
        </p:nvSpPr>
        <p:spPr bwMode="auto">
          <a:xfrm>
            <a:off x="5441950" y="2574925"/>
            <a:ext cx="28575" cy="30163"/>
          </a:xfrm>
          <a:custGeom>
            <a:avLst/>
            <a:gdLst>
              <a:gd name="T0" fmla="*/ 8 w 17"/>
              <a:gd name="T1" fmla="*/ 0 h 18"/>
              <a:gd name="T2" fmla="*/ 8 w 17"/>
              <a:gd name="T3" fmla="*/ 0 h 18"/>
              <a:gd name="T4" fmla="*/ 0 w 17"/>
              <a:gd name="T5" fmla="*/ 9 h 18"/>
              <a:gd name="T6" fmla="*/ 8 w 17"/>
              <a:gd name="T7" fmla="*/ 18 h 18"/>
              <a:gd name="T8" fmla="*/ 8 w 17"/>
              <a:gd name="T9" fmla="*/ 18 h 18"/>
              <a:gd name="T10" fmla="*/ 17 w 17"/>
              <a:gd name="T11" fmla="*/ 9 h 18"/>
              <a:gd name="T12" fmla="*/ 8 w 17"/>
              <a:gd name="T13" fmla="*/ 0 h 18"/>
              <a:gd name="T14" fmla="*/ 0 60000 65536"/>
              <a:gd name="T15" fmla="*/ 0 60000 65536"/>
              <a:gd name="T16" fmla="*/ 0 60000 65536"/>
              <a:gd name="T17" fmla="*/ 0 60000 65536"/>
              <a:gd name="T18" fmla="*/ 0 60000 65536"/>
              <a:gd name="T19" fmla="*/ 0 60000 65536"/>
              <a:gd name="T20" fmla="*/ 0 60000 65536"/>
              <a:gd name="T21" fmla="*/ 0 w 17"/>
              <a:gd name="T22" fmla="*/ 0 h 18"/>
              <a:gd name="T23" fmla="*/ 17 w 1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8">
                <a:moveTo>
                  <a:pt x="8" y="0"/>
                </a:moveTo>
                <a:cubicBezTo>
                  <a:pt x="8" y="0"/>
                  <a:pt x="8" y="0"/>
                  <a:pt x="8" y="0"/>
                </a:cubicBezTo>
                <a:cubicBezTo>
                  <a:pt x="4" y="0"/>
                  <a:pt x="0" y="4"/>
                  <a:pt x="0" y="9"/>
                </a:cubicBezTo>
                <a:cubicBezTo>
                  <a:pt x="0" y="14"/>
                  <a:pt x="3" y="18"/>
                  <a:pt x="8" y="18"/>
                </a:cubicBezTo>
                <a:cubicBezTo>
                  <a:pt x="8" y="18"/>
                  <a:pt x="8" y="18"/>
                  <a:pt x="8" y="18"/>
                </a:cubicBezTo>
                <a:cubicBezTo>
                  <a:pt x="13" y="18"/>
                  <a:pt x="17" y="14"/>
                  <a:pt x="17" y="9"/>
                </a:cubicBezTo>
                <a:cubicBezTo>
                  <a:pt x="17" y="5"/>
                  <a:pt x="13" y="1"/>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8" name="Freeform 115"/>
          <p:cNvSpPr>
            <a:spLocks noEditPoints="1"/>
          </p:cNvSpPr>
          <p:nvPr/>
        </p:nvSpPr>
        <p:spPr bwMode="auto">
          <a:xfrm>
            <a:off x="5411788" y="2546350"/>
            <a:ext cx="90487" cy="87313"/>
          </a:xfrm>
          <a:custGeom>
            <a:avLst/>
            <a:gdLst>
              <a:gd name="T0" fmla="*/ 27 w 53"/>
              <a:gd name="T1" fmla="*/ 0 h 52"/>
              <a:gd name="T2" fmla="*/ 26 w 53"/>
              <a:gd name="T3" fmla="*/ 0 h 52"/>
              <a:gd name="T4" fmla="*/ 26 w 53"/>
              <a:gd name="T5" fmla="*/ 8 h 52"/>
              <a:gd name="T6" fmla="*/ 27 w 53"/>
              <a:gd name="T7" fmla="*/ 8 h 52"/>
              <a:gd name="T8" fmla="*/ 44 w 53"/>
              <a:gd name="T9" fmla="*/ 26 h 52"/>
              <a:gd name="T10" fmla="*/ 44 w 53"/>
              <a:gd name="T11" fmla="*/ 26 h 52"/>
              <a:gd name="T12" fmla="*/ 26 w 53"/>
              <a:gd name="T13" fmla="*/ 44 h 52"/>
              <a:gd name="T14" fmla="*/ 26 w 53"/>
              <a:gd name="T15" fmla="*/ 44 h 52"/>
              <a:gd name="T16" fmla="*/ 26 w 53"/>
              <a:gd name="T17" fmla="*/ 52 h 52"/>
              <a:gd name="T18" fmla="*/ 26 w 53"/>
              <a:gd name="T19" fmla="*/ 52 h 52"/>
              <a:gd name="T20" fmla="*/ 53 w 53"/>
              <a:gd name="T21" fmla="*/ 27 h 52"/>
              <a:gd name="T22" fmla="*/ 27 w 53"/>
              <a:gd name="T23" fmla="*/ 0 h 52"/>
              <a:gd name="T24" fmla="*/ 26 w 53"/>
              <a:gd name="T25" fmla="*/ 0 h 52"/>
              <a:gd name="T26" fmla="*/ 26 w 53"/>
              <a:gd name="T27" fmla="*/ 0 h 52"/>
              <a:gd name="T28" fmla="*/ 0 w 53"/>
              <a:gd name="T29" fmla="*/ 25 h 52"/>
              <a:gd name="T30" fmla="*/ 26 w 53"/>
              <a:gd name="T31" fmla="*/ 52 h 52"/>
              <a:gd name="T32" fmla="*/ 26 w 53"/>
              <a:gd name="T33" fmla="*/ 52 h 52"/>
              <a:gd name="T34" fmla="*/ 26 w 53"/>
              <a:gd name="T35" fmla="*/ 44 h 52"/>
              <a:gd name="T36" fmla="*/ 26 w 53"/>
              <a:gd name="T37" fmla="*/ 44 h 52"/>
              <a:gd name="T38" fmla="*/ 9 w 53"/>
              <a:gd name="T39" fmla="*/ 26 h 52"/>
              <a:gd name="T40" fmla="*/ 26 w 53"/>
              <a:gd name="T41" fmla="*/ 8 h 52"/>
              <a:gd name="T42" fmla="*/ 26 w 53"/>
              <a:gd name="T43" fmla="*/ 8 h 52"/>
              <a:gd name="T44" fmla="*/ 26 w 53"/>
              <a:gd name="T45" fmla="*/ 0 h 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
              <a:gd name="T70" fmla="*/ 0 h 52"/>
              <a:gd name="T71" fmla="*/ 53 w 53"/>
              <a:gd name="T72" fmla="*/ 52 h 5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3" h="52">
                <a:moveTo>
                  <a:pt x="27" y="0"/>
                </a:moveTo>
                <a:cubicBezTo>
                  <a:pt x="26" y="0"/>
                  <a:pt x="26" y="0"/>
                  <a:pt x="26" y="0"/>
                </a:cubicBezTo>
                <a:cubicBezTo>
                  <a:pt x="26" y="8"/>
                  <a:pt x="26" y="8"/>
                  <a:pt x="26" y="8"/>
                </a:cubicBezTo>
                <a:cubicBezTo>
                  <a:pt x="27" y="8"/>
                  <a:pt x="27" y="8"/>
                  <a:pt x="27" y="8"/>
                </a:cubicBezTo>
                <a:cubicBezTo>
                  <a:pt x="36" y="9"/>
                  <a:pt x="44" y="17"/>
                  <a:pt x="44" y="26"/>
                </a:cubicBezTo>
                <a:cubicBezTo>
                  <a:pt x="44" y="26"/>
                  <a:pt x="44" y="26"/>
                  <a:pt x="44" y="26"/>
                </a:cubicBezTo>
                <a:cubicBezTo>
                  <a:pt x="44" y="36"/>
                  <a:pt x="36" y="44"/>
                  <a:pt x="26" y="44"/>
                </a:cubicBezTo>
                <a:cubicBezTo>
                  <a:pt x="26" y="44"/>
                  <a:pt x="26" y="44"/>
                  <a:pt x="26" y="44"/>
                </a:cubicBezTo>
                <a:cubicBezTo>
                  <a:pt x="26" y="52"/>
                  <a:pt x="26" y="52"/>
                  <a:pt x="26" y="52"/>
                </a:cubicBezTo>
                <a:cubicBezTo>
                  <a:pt x="26" y="52"/>
                  <a:pt x="26" y="52"/>
                  <a:pt x="26" y="52"/>
                </a:cubicBezTo>
                <a:cubicBezTo>
                  <a:pt x="40" y="52"/>
                  <a:pt x="52" y="41"/>
                  <a:pt x="53" y="27"/>
                </a:cubicBezTo>
                <a:cubicBezTo>
                  <a:pt x="53" y="12"/>
                  <a:pt x="41" y="0"/>
                  <a:pt x="27" y="0"/>
                </a:cubicBezTo>
                <a:close/>
                <a:moveTo>
                  <a:pt x="26" y="0"/>
                </a:moveTo>
                <a:cubicBezTo>
                  <a:pt x="26" y="0"/>
                  <a:pt x="26" y="0"/>
                  <a:pt x="26" y="0"/>
                </a:cubicBezTo>
                <a:cubicBezTo>
                  <a:pt x="12" y="0"/>
                  <a:pt x="0" y="11"/>
                  <a:pt x="0" y="25"/>
                </a:cubicBezTo>
                <a:cubicBezTo>
                  <a:pt x="0" y="40"/>
                  <a:pt x="11" y="52"/>
                  <a:pt x="26" y="52"/>
                </a:cubicBezTo>
                <a:cubicBezTo>
                  <a:pt x="26" y="52"/>
                  <a:pt x="26" y="52"/>
                  <a:pt x="26" y="52"/>
                </a:cubicBezTo>
                <a:cubicBezTo>
                  <a:pt x="26" y="44"/>
                  <a:pt x="26" y="44"/>
                  <a:pt x="26" y="44"/>
                </a:cubicBezTo>
                <a:cubicBezTo>
                  <a:pt x="26" y="44"/>
                  <a:pt x="26" y="44"/>
                  <a:pt x="26" y="44"/>
                </a:cubicBezTo>
                <a:cubicBezTo>
                  <a:pt x="16" y="43"/>
                  <a:pt x="8" y="35"/>
                  <a:pt x="9" y="26"/>
                </a:cubicBezTo>
                <a:cubicBezTo>
                  <a:pt x="9" y="16"/>
                  <a:pt x="17" y="8"/>
                  <a:pt x="26" y="8"/>
                </a:cubicBezTo>
                <a:cubicBezTo>
                  <a:pt x="26" y="8"/>
                  <a:pt x="26" y="8"/>
                  <a:pt x="26" y="8"/>
                </a:cubicBezTo>
                <a:lnTo>
                  <a:pt x="2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9" name="Freeform 116"/>
          <p:cNvSpPr>
            <a:spLocks/>
          </p:cNvSpPr>
          <p:nvPr/>
        </p:nvSpPr>
        <p:spPr bwMode="auto">
          <a:xfrm>
            <a:off x="5376863" y="2608263"/>
            <a:ext cx="79375" cy="76200"/>
          </a:xfrm>
          <a:custGeom>
            <a:avLst/>
            <a:gdLst>
              <a:gd name="T0" fmla="*/ 22 w 47"/>
              <a:gd name="T1" fmla="*/ 6 h 45"/>
              <a:gd name="T2" fmla="*/ 19 w 47"/>
              <a:gd name="T3" fmla="*/ 0 h 45"/>
              <a:gd name="T4" fmla="*/ 5 w 47"/>
              <a:gd name="T5" fmla="*/ 15 h 45"/>
              <a:gd name="T6" fmla="*/ 12 w 47"/>
              <a:gd name="T7" fmla="*/ 42 h 45"/>
              <a:gd name="T8" fmla="*/ 24 w 47"/>
              <a:gd name="T9" fmla="*/ 45 h 45"/>
              <a:gd name="T10" fmla="*/ 40 w 47"/>
              <a:gd name="T11" fmla="*/ 38 h 45"/>
              <a:gd name="T12" fmla="*/ 47 w 47"/>
              <a:gd name="T13" fmla="*/ 19 h 45"/>
              <a:gd name="T14" fmla="*/ 47 w 47"/>
              <a:gd name="T15" fmla="*/ 19 h 45"/>
              <a:gd name="T16" fmla="*/ 46 w 47"/>
              <a:gd name="T17" fmla="*/ 19 h 45"/>
              <a:gd name="T18" fmla="*/ 41 w 47"/>
              <a:gd name="T19" fmla="*/ 19 h 45"/>
              <a:gd name="T20" fmla="*/ 36 w 47"/>
              <a:gd name="T21" fmla="*/ 27 h 45"/>
              <a:gd name="T22" fmla="*/ 26 w 47"/>
              <a:gd name="T23" fmla="*/ 32 h 45"/>
              <a:gd name="T24" fmla="*/ 20 w 47"/>
              <a:gd name="T25" fmla="*/ 30 h 45"/>
              <a:gd name="T26" fmla="*/ 16 w 47"/>
              <a:gd name="T27" fmla="*/ 14 h 45"/>
              <a:gd name="T28" fmla="*/ 22 w 47"/>
              <a:gd name="T29" fmla="*/ 6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
              <a:gd name="T46" fmla="*/ 0 h 45"/>
              <a:gd name="T47" fmla="*/ 47 w 47"/>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 h="45">
                <a:moveTo>
                  <a:pt x="22" y="6"/>
                </a:moveTo>
                <a:cubicBezTo>
                  <a:pt x="21" y="4"/>
                  <a:pt x="20" y="2"/>
                  <a:pt x="19" y="0"/>
                </a:cubicBezTo>
                <a:cubicBezTo>
                  <a:pt x="13" y="4"/>
                  <a:pt x="8" y="9"/>
                  <a:pt x="5" y="15"/>
                </a:cubicBezTo>
                <a:cubicBezTo>
                  <a:pt x="0" y="24"/>
                  <a:pt x="3" y="36"/>
                  <a:pt x="12" y="42"/>
                </a:cubicBezTo>
                <a:cubicBezTo>
                  <a:pt x="16" y="44"/>
                  <a:pt x="20" y="45"/>
                  <a:pt x="24" y="45"/>
                </a:cubicBezTo>
                <a:cubicBezTo>
                  <a:pt x="30" y="45"/>
                  <a:pt x="36" y="43"/>
                  <a:pt x="40" y="38"/>
                </a:cubicBezTo>
                <a:cubicBezTo>
                  <a:pt x="44" y="33"/>
                  <a:pt x="47" y="27"/>
                  <a:pt x="47" y="19"/>
                </a:cubicBezTo>
                <a:cubicBezTo>
                  <a:pt x="47" y="19"/>
                  <a:pt x="47" y="19"/>
                  <a:pt x="47" y="19"/>
                </a:cubicBezTo>
                <a:cubicBezTo>
                  <a:pt x="47" y="19"/>
                  <a:pt x="47" y="19"/>
                  <a:pt x="46" y="19"/>
                </a:cubicBezTo>
                <a:cubicBezTo>
                  <a:pt x="45" y="19"/>
                  <a:pt x="43" y="19"/>
                  <a:pt x="41" y="19"/>
                </a:cubicBezTo>
                <a:cubicBezTo>
                  <a:pt x="40" y="22"/>
                  <a:pt x="38" y="25"/>
                  <a:pt x="36" y="27"/>
                </a:cubicBezTo>
                <a:cubicBezTo>
                  <a:pt x="33" y="30"/>
                  <a:pt x="30" y="32"/>
                  <a:pt x="26" y="32"/>
                </a:cubicBezTo>
                <a:cubicBezTo>
                  <a:pt x="24" y="32"/>
                  <a:pt x="22" y="31"/>
                  <a:pt x="20" y="30"/>
                </a:cubicBezTo>
                <a:cubicBezTo>
                  <a:pt x="15" y="27"/>
                  <a:pt x="14" y="20"/>
                  <a:pt x="16" y="14"/>
                </a:cubicBezTo>
                <a:cubicBezTo>
                  <a:pt x="18" y="11"/>
                  <a:pt x="20" y="8"/>
                  <a:pt x="2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0" name="Freeform 117"/>
          <p:cNvSpPr>
            <a:spLocks/>
          </p:cNvSpPr>
          <p:nvPr/>
        </p:nvSpPr>
        <p:spPr bwMode="auto">
          <a:xfrm>
            <a:off x="5459413" y="2605088"/>
            <a:ext cx="80962" cy="76200"/>
          </a:xfrm>
          <a:custGeom>
            <a:avLst/>
            <a:gdLst>
              <a:gd name="T0" fmla="*/ 37 w 48"/>
              <a:gd name="T1" fmla="*/ 41 h 45"/>
              <a:gd name="T2" fmla="*/ 42 w 48"/>
              <a:gd name="T3" fmla="*/ 13 h 45"/>
              <a:gd name="T4" fmla="*/ 27 w 48"/>
              <a:gd name="T5" fmla="*/ 0 h 45"/>
              <a:gd name="T6" fmla="*/ 24 w 48"/>
              <a:gd name="T7" fmla="*/ 6 h 45"/>
              <a:gd name="T8" fmla="*/ 31 w 48"/>
              <a:gd name="T9" fmla="*/ 13 h 45"/>
              <a:gd name="T10" fmla="*/ 28 w 48"/>
              <a:gd name="T11" fmla="*/ 29 h 45"/>
              <a:gd name="T12" fmla="*/ 21 w 48"/>
              <a:gd name="T13" fmla="*/ 32 h 45"/>
              <a:gd name="T14" fmla="*/ 12 w 48"/>
              <a:gd name="T15" fmla="*/ 28 h 45"/>
              <a:gd name="T16" fmla="*/ 6 w 48"/>
              <a:gd name="T17" fmla="*/ 20 h 45"/>
              <a:gd name="T18" fmla="*/ 0 w 48"/>
              <a:gd name="T19" fmla="*/ 21 h 45"/>
              <a:gd name="T20" fmla="*/ 3 w 48"/>
              <a:gd name="T21" fmla="*/ 30 h 45"/>
              <a:gd name="T22" fmla="*/ 4 w 48"/>
              <a:gd name="T23" fmla="*/ 32 h 45"/>
              <a:gd name="T24" fmla="*/ 9 w 48"/>
              <a:gd name="T25" fmla="*/ 39 h 45"/>
              <a:gd name="T26" fmla="*/ 24 w 48"/>
              <a:gd name="T27" fmla="*/ 45 h 45"/>
              <a:gd name="T28" fmla="*/ 37 w 48"/>
              <a:gd name="T29" fmla="*/ 41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5"/>
              <a:gd name="T47" fmla="*/ 48 w 48"/>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5">
                <a:moveTo>
                  <a:pt x="37" y="41"/>
                </a:moveTo>
                <a:cubicBezTo>
                  <a:pt x="46" y="34"/>
                  <a:pt x="48" y="22"/>
                  <a:pt x="42" y="13"/>
                </a:cubicBezTo>
                <a:cubicBezTo>
                  <a:pt x="39" y="7"/>
                  <a:pt x="34" y="3"/>
                  <a:pt x="27" y="0"/>
                </a:cubicBezTo>
                <a:cubicBezTo>
                  <a:pt x="26" y="2"/>
                  <a:pt x="25" y="4"/>
                  <a:pt x="24" y="6"/>
                </a:cubicBezTo>
                <a:cubicBezTo>
                  <a:pt x="27" y="8"/>
                  <a:pt x="29" y="11"/>
                  <a:pt x="31" y="13"/>
                </a:cubicBezTo>
                <a:cubicBezTo>
                  <a:pt x="34" y="19"/>
                  <a:pt x="33" y="26"/>
                  <a:pt x="28" y="29"/>
                </a:cubicBezTo>
                <a:cubicBezTo>
                  <a:pt x="26" y="31"/>
                  <a:pt x="24" y="32"/>
                  <a:pt x="21" y="32"/>
                </a:cubicBezTo>
                <a:cubicBezTo>
                  <a:pt x="18" y="32"/>
                  <a:pt x="15" y="30"/>
                  <a:pt x="12" y="28"/>
                </a:cubicBezTo>
                <a:cubicBezTo>
                  <a:pt x="10" y="26"/>
                  <a:pt x="8" y="23"/>
                  <a:pt x="6" y="20"/>
                </a:cubicBezTo>
                <a:cubicBezTo>
                  <a:pt x="4" y="21"/>
                  <a:pt x="2" y="21"/>
                  <a:pt x="0" y="21"/>
                </a:cubicBezTo>
                <a:cubicBezTo>
                  <a:pt x="1" y="24"/>
                  <a:pt x="2" y="27"/>
                  <a:pt x="3" y="30"/>
                </a:cubicBezTo>
                <a:cubicBezTo>
                  <a:pt x="3" y="31"/>
                  <a:pt x="4" y="32"/>
                  <a:pt x="4" y="32"/>
                </a:cubicBezTo>
                <a:cubicBezTo>
                  <a:pt x="5" y="35"/>
                  <a:pt x="7" y="37"/>
                  <a:pt x="9" y="39"/>
                </a:cubicBezTo>
                <a:cubicBezTo>
                  <a:pt x="13" y="43"/>
                  <a:pt x="18" y="45"/>
                  <a:pt x="24" y="45"/>
                </a:cubicBezTo>
                <a:cubicBezTo>
                  <a:pt x="28" y="45"/>
                  <a:pt x="33" y="44"/>
                  <a:pt x="37"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1" name="Freeform 118"/>
          <p:cNvSpPr>
            <a:spLocks/>
          </p:cNvSpPr>
          <p:nvPr/>
        </p:nvSpPr>
        <p:spPr bwMode="auto">
          <a:xfrm>
            <a:off x="5348288" y="2535238"/>
            <a:ext cx="76200" cy="73025"/>
          </a:xfrm>
          <a:custGeom>
            <a:avLst/>
            <a:gdLst>
              <a:gd name="T0" fmla="*/ 15 w 45"/>
              <a:gd name="T1" fmla="*/ 41 h 43"/>
              <a:gd name="T2" fmla="*/ 27 w 45"/>
              <a:gd name="T3" fmla="*/ 43 h 43"/>
              <a:gd name="T4" fmla="*/ 36 w 45"/>
              <a:gd name="T5" fmla="*/ 42 h 43"/>
              <a:gd name="T6" fmla="*/ 34 w 45"/>
              <a:gd name="T7" fmla="*/ 36 h 43"/>
              <a:gd name="T8" fmla="*/ 25 w 45"/>
              <a:gd name="T9" fmla="*/ 34 h 43"/>
              <a:gd name="T10" fmla="*/ 17 w 45"/>
              <a:gd name="T11" fmla="*/ 19 h 43"/>
              <a:gd name="T12" fmla="*/ 30 w 45"/>
              <a:gd name="T13" fmla="*/ 11 h 43"/>
              <a:gd name="T14" fmla="*/ 31 w 45"/>
              <a:gd name="T15" fmla="*/ 11 h 43"/>
              <a:gd name="T16" fmla="*/ 40 w 45"/>
              <a:gd name="T17" fmla="*/ 14 h 43"/>
              <a:gd name="T18" fmla="*/ 45 w 45"/>
              <a:gd name="T19" fmla="*/ 9 h 43"/>
              <a:gd name="T20" fmla="*/ 27 w 45"/>
              <a:gd name="T21" fmla="*/ 0 h 43"/>
              <a:gd name="T22" fmla="*/ 24 w 45"/>
              <a:gd name="T23" fmla="*/ 0 h 43"/>
              <a:gd name="T24" fmla="*/ 3 w 45"/>
              <a:gd name="T25" fmla="*/ 16 h 43"/>
              <a:gd name="T26" fmla="*/ 15 w 45"/>
              <a:gd name="T27" fmla="*/ 41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43"/>
              <a:gd name="T44" fmla="*/ 45 w 45"/>
              <a:gd name="T45" fmla="*/ 43 h 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43">
                <a:moveTo>
                  <a:pt x="15" y="41"/>
                </a:moveTo>
                <a:cubicBezTo>
                  <a:pt x="19" y="42"/>
                  <a:pt x="23" y="43"/>
                  <a:pt x="27" y="43"/>
                </a:cubicBezTo>
                <a:cubicBezTo>
                  <a:pt x="30" y="43"/>
                  <a:pt x="33" y="43"/>
                  <a:pt x="36" y="42"/>
                </a:cubicBezTo>
                <a:cubicBezTo>
                  <a:pt x="35" y="40"/>
                  <a:pt x="35" y="38"/>
                  <a:pt x="34" y="36"/>
                </a:cubicBezTo>
                <a:cubicBezTo>
                  <a:pt x="31" y="36"/>
                  <a:pt x="28" y="35"/>
                  <a:pt x="25" y="34"/>
                </a:cubicBezTo>
                <a:cubicBezTo>
                  <a:pt x="19" y="31"/>
                  <a:pt x="16" y="25"/>
                  <a:pt x="17" y="19"/>
                </a:cubicBezTo>
                <a:cubicBezTo>
                  <a:pt x="19" y="14"/>
                  <a:pt x="24" y="11"/>
                  <a:pt x="30" y="11"/>
                </a:cubicBezTo>
                <a:cubicBezTo>
                  <a:pt x="30" y="11"/>
                  <a:pt x="31" y="11"/>
                  <a:pt x="31" y="11"/>
                </a:cubicBezTo>
                <a:cubicBezTo>
                  <a:pt x="34" y="11"/>
                  <a:pt x="37" y="12"/>
                  <a:pt x="40" y="14"/>
                </a:cubicBezTo>
                <a:cubicBezTo>
                  <a:pt x="42" y="12"/>
                  <a:pt x="43" y="11"/>
                  <a:pt x="45" y="9"/>
                </a:cubicBezTo>
                <a:cubicBezTo>
                  <a:pt x="39" y="4"/>
                  <a:pt x="33" y="1"/>
                  <a:pt x="27" y="0"/>
                </a:cubicBezTo>
                <a:cubicBezTo>
                  <a:pt x="26" y="0"/>
                  <a:pt x="25" y="0"/>
                  <a:pt x="24" y="0"/>
                </a:cubicBezTo>
                <a:cubicBezTo>
                  <a:pt x="15" y="0"/>
                  <a:pt x="6" y="6"/>
                  <a:pt x="3" y="16"/>
                </a:cubicBezTo>
                <a:cubicBezTo>
                  <a:pt x="0" y="26"/>
                  <a:pt x="6" y="37"/>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2" name="Freeform 119"/>
          <p:cNvSpPr>
            <a:spLocks/>
          </p:cNvSpPr>
          <p:nvPr/>
        </p:nvSpPr>
        <p:spPr bwMode="auto">
          <a:xfrm>
            <a:off x="4051300" y="4089400"/>
            <a:ext cx="287338" cy="204788"/>
          </a:xfrm>
          <a:custGeom>
            <a:avLst/>
            <a:gdLst>
              <a:gd name="T0" fmla="*/ 157 w 170"/>
              <a:gd name="T1" fmla="*/ 59 h 121"/>
              <a:gd name="T2" fmla="*/ 162 w 170"/>
              <a:gd name="T3" fmla="*/ 37 h 121"/>
              <a:gd name="T4" fmla="*/ 154 w 170"/>
              <a:gd name="T5" fmla="*/ 36 h 121"/>
              <a:gd name="T6" fmla="*/ 113 w 170"/>
              <a:gd name="T7" fmla="*/ 52 h 121"/>
              <a:gd name="T8" fmla="*/ 101 w 170"/>
              <a:gd name="T9" fmla="*/ 53 h 121"/>
              <a:gd name="T10" fmla="*/ 82 w 170"/>
              <a:gd name="T11" fmla="*/ 58 h 121"/>
              <a:gd name="T12" fmla="*/ 54 w 170"/>
              <a:gd name="T13" fmla="*/ 65 h 121"/>
              <a:gd name="T14" fmla="*/ 32 w 170"/>
              <a:gd name="T15" fmla="*/ 56 h 121"/>
              <a:gd name="T16" fmla="*/ 43 w 170"/>
              <a:gd name="T17" fmla="*/ 58 h 121"/>
              <a:gd name="T18" fmla="*/ 62 w 170"/>
              <a:gd name="T19" fmla="*/ 23 h 121"/>
              <a:gd name="T20" fmla="*/ 41 w 170"/>
              <a:gd name="T21" fmla="*/ 19 h 121"/>
              <a:gd name="T22" fmla="*/ 43 w 170"/>
              <a:gd name="T23" fmla="*/ 43 h 121"/>
              <a:gd name="T24" fmla="*/ 51 w 170"/>
              <a:gd name="T25" fmla="*/ 35 h 121"/>
              <a:gd name="T26" fmla="*/ 44 w 170"/>
              <a:gd name="T27" fmla="*/ 33 h 121"/>
              <a:gd name="T28" fmla="*/ 43 w 170"/>
              <a:gd name="T29" fmla="*/ 33 h 121"/>
              <a:gd name="T30" fmla="*/ 47 w 170"/>
              <a:gd name="T31" fmla="*/ 27 h 121"/>
              <a:gd name="T32" fmla="*/ 55 w 170"/>
              <a:gd name="T33" fmla="*/ 29 h 121"/>
              <a:gd name="T34" fmla="*/ 52 w 170"/>
              <a:gd name="T35" fmla="*/ 46 h 121"/>
              <a:gd name="T36" fmla="*/ 30 w 170"/>
              <a:gd name="T37" fmla="*/ 45 h 121"/>
              <a:gd name="T38" fmla="*/ 31 w 170"/>
              <a:gd name="T39" fmla="*/ 17 h 121"/>
              <a:gd name="T40" fmla="*/ 58 w 170"/>
              <a:gd name="T41" fmla="*/ 11 h 121"/>
              <a:gd name="T42" fmla="*/ 74 w 170"/>
              <a:gd name="T43" fmla="*/ 38 h 121"/>
              <a:gd name="T44" fmla="*/ 82 w 170"/>
              <a:gd name="T45" fmla="*/ 35 h 121"/>
              <a:gd name="T46" fmla="*/ 69 w 170"/>
              <a:gd name="T47" fmla="*/ 7 h 121"/>
              <a:gd name="T48" fmla="*/ 30 w 170"/>
              <a:gd name="T49" fmla="*/ 7 h 121"/>
              <a:gd name="T50" fmla="*/ 28 w 170"/>
              <a:gd name="T51" fmla="*/ 65 h 121"/>
              <a:gd name="T52" fmla="*/ 30 w 170"/>
              <a:gd name="T53" fmla="*/ 69 h 121"/>
              <a:gd name="T54" fmla="*/ 20 w 170"/>
              <a:gd name="T55" fmla="*/ 9 h 121"/>
              <a:gd name="T56" fmla="*/ 16 w 170"/>
              <a:gd name="T57" fmla="*/ 2 h 121"/>
              <a:gd name="T58" fmla="*/ 4 w 170"/>
              <a:gd name="T59" fmla="*/ 49 h 121"/>
              <a:gd name="T60" fmla="*/ 47 w 170"/>
              <a:gd name="T61" fmla="*/ 82 h 121"/>
              <a:gd name="T62" fmla="*/ 86 w 170"/>
              <a:gd name="T63" fmla="*/ 72 h 121"/>
              <a:gd name="T64" fmla="*/ 114 w 170"/>
              <a:gd name="T65" fmla="*/ 121 h 121"/>
              <a:gd name="T66" fmla="*/ 126 w 170"/>
              <a:gd name="T67" fmla="*/ 115 h 121"/>
              <a:gd name="T68" fmla="*/ 121 w 170"/>
              <a:gd name="T69" fmla="*/ 111 h 121"/>
              <a:gd name="T70" fmla="*/ 91 w 170"/>
              <a:gd name="T71" fmla="*/ 94 h 121"/>
              <a:gd name="T72" fmla="*/ 102 w 170"/>
              <a:gd name="T73" fmla="*/ 105 h 121"/>
              <a:gd name="T74" fmla="*/ 126 w 170"/>
              <a:gd name="T75" fmla="*/ 100 h 121"/>
              <a:gd name="T76" fmla="*/ 116 w 170"/>
              <a:gd name="T77" fmla="*/ 72 h 121"/>
              <a:gd name="T78" fmla="*/ 104 w 170"/>
              <a:gd name="T79" fmla="*/ 86 h 121"/>
              <a:gd name="T80" fmla="*/ 112 w 170"/>
              <a:gd name="T81" fmla="*/ 84 h 121"/>
              <a:gd name="T82" fmla="*/ 121 w 170"/>
              <a:gd name="T83" fmla="*/ 83 h 121"/>
              <a:gd name="T84" fmla="*/ 111 w 170"/>
              <a:gd name="T85" fmla="*/ 97 h 121"/>
              <a:gd name="T86" fmla="*/ 105 w 170"/>
              <a:gd name="T87" fmla="*/ 67 h 121"/>
              <a:gd name="T88" fmla="*/ 128 w 170"/>
              <a:gd name="T89" fmla="*/ 64 h 121"/>
              <a:gd name="T90" fmla="*/ 164 w 170"/>
              <a:gd name="T91" fmla="*/ 84 h 121"/>
              <a:gd name="T92" fmla="*/ 170 w 170"/>
              <a:gd name="T93" fmla="*/ 78 h 1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0"/>
              <a:gd name="T142" fmla="*/ 0 h 121"/>
              <a:gd name="T143" fmla="*/ 170 w 170"/>
              <a:gd name="T144" fmla="*/ 121 h 12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0" h="121">
                <a:moveTo>
                  <a:pt x="168" y="74"/>
                </a:moveTo>
                <a:cubicBezTo>
                  <a:pt x="162" y="71"/>
                  <a:pt x="158" y="66"/>
                  <a:pt x="157" y="59"/>
                </a:cubicBezTo>
                <a:cubicBezTo>
                  <a:pt x="156" y="53"/>
                  <a:pt x="157" y="47"/>
                  <a:pt x="161" y="42"/>
                </a:cubicBezTo>
                <a:cubicBezTo>
                  <a:pt x="162" y="41"/>
                  <a:pt x="162" y="39"/>
                  <a:pt x="162" y="37"/>
                </a:cubicBezTo>
                <a:cubicBezTo>
                  <a:pt x="161" y="35"/>
                  <a:pt x="159" y="34"/>
                  <a:pt x="158" y="34"/>
                </a:cubicBezTo>
                <a:cubicBezTo>
                  <a:pt x="157" y="34"/>
                  <a:pt x="155" y="35"/>
                  <a:pt x="154" y="36"/>
                </a:cubicBezTo>
                <a:cubicBezTo>
                  <a:pt x="149" y="43"/>
                  <a:pt x="147" y="52"/>
                  <a:pt x="148" y="61"/>
                </a:cubicBezTo>
                <a:cubicBezTo>
                  <a:pt x="137" y="55"/>
                  <a:pt x="125" y="52"/>
                  <a:pt x="113" y="52"/>
                </a:cubicBezTo>
                <a:cubicBezTo>
                  <a:pt x="113" y="52"/>
                  <a:pt x="113" y="52"/>
                  <a:pt x="113" y="52"/>
                </a:cubicBezTo>
                <a:cubicBezTo>
                  <a:pt x="112" y="52"/>
                  <a:pt x="103" y="52"/>
                  <a:pt x="101" y="53"/>
                </a:cubicBezTo>
                <a:cubicBezTo>
                  <a:pt x="101" y="53"/>
                  <a:pt x="101" y="53"/>
                  <a:pt x="101" y="53"/>
                </a:cubicBezTo>
                <a:cubicBezTo>
                  <a:pt x="95" y="54"/>
                  <a:pt x="89" y="55"/>
                  <a:pt x="82" y="58"/>
                </a:cubicBezTo>
                <a:cubicBezTo>
                  <a:pt x="81" y="58"/>
                  <a:pt x="80" y="59"/>
                  <a:pt x="78" y="59"/>
                </a:cubicBezTo>
                <a:cubicBezTo>
                  <a:pt x="71" y="62"/>
                  <a:pt x="63" y="65"/>
                  <a:pt x="54" y="65"/>
                </a:cubicBezTo>
                <a:cubicBezTo>
                  <a:pt x="52" y="65"/>
                  <a:pt x="50" y="65"/>
                  <a:pt x="48" y="65"/>
                </a:cubicBezTo>
                <a:cubicBezTo>
                  <a:pt x="42" y="63"/>
                  <a:pt x="36" y="60"/>
                  <a:pt x="32" y="56"/>
                </a:cubicBezTo>
                <a:cubicBezTo>
                  <a:pt x="32" y="56"/>
                  <a:pt x="32" y="56"/>
                  <a:pt x="33" y="56"/>
                </a:cubicBezTo>
                <a:cubicBezTo>
                  <a:pt x="36" y="57"/>
                  <a:pt x="39" y="58"/>
                  <a:pt x="43" y="58"/>
                </a:cubicBezTo>
                <a:cubicBezTo>
                  <a:pt x="53" y="58"/>
                  <a:pt x="65" y="51"/>
                  <a:pt x="67" y="39"/>
                </a:cubicBezTo>
                <a:cubicBezTo>
                  <a:pt x="68" y="34"/>
                  <a:pt x="66" y="28"/>
                  <a:pt x="62" y="23"/>
                </a:cubicBezTo>
                <a:cubicBezTo>
                  <a:pt x="59" y="19"/>
                  <a:pt x="54" y="17"/>
                  <a:pt x="49" y="17"/>
                </a:cubicBezTo>
                <a:cubicBezTo>
                  <a:pt x="46" y="17"/>
                  <a:pt x="44" y="18"/>
                  <a:pt x="41" y="19"/>
                </a:cubicBezTo>
                <a:cubicBezTo>
                  <a:pt x="36" y="22"/>
                  <a:pt x="30" y="30"/>
                  <a:pt x="34" y="37"/>
                </a:cubicBezTo>
                <a:cubicBezTo>
                  <a:pt x="36" y="40"/>
                  <a:pt x="40" y="43"/>
                  <a:pt x="43" y="43"/>
                </a:cubicBezTo>
                <a:cubicBezTo>
                  <a:pt x="46" y="43"/>
                  <a:pt x="48" y="42"/>
                  <a:pt x="50" y="40"/>
                </a:cubicBezTo>
                <a:cubicBezTo>
                  <a:pt x="52" y="38"/>
                  <a:pt x="52" y="36"/>
                  <a:pt x="51" y="35"/>
                </a:cubicBezTo>
                <a:cubicBezTo>
                  <a:pt x="50" y="33"/>
                  <a:pt x="49" y="32"/>
                  <a:pt x="47" y="32"/>
                </a:cubicBezTo>
                <a:cubicBezTo>
                  <a:pt x="46" y="32"/>
                  <a:pt x="45" y="32"/>
                  <a:pt x="44" y="33"/>
                </a:cubicBezTo>
                <a:cubicBezTo>
                  <a:pt x="43" y="34"/>
                  <a:pt x="43" y="34"/>
                  <a:pt x="43" y="34"/>
                </a:cubicBezTo>
                <a:cubicBezTo>
                  <a:pt x="43" y="34"/>
                  <a:pt x="43" y="33"/>
                  <a:pt x="43" y="33"/>
                </a:cubicBezTo>
                <a:cubicBezTo>
                  <a:pt x="42" y="32"/>
                  <a:pt x="43" y="30"/>
                  <a:pt x="43" y="29"/>
                </a:cubicBezTo>
                <a:cubicBezTo>
                  <a:pt x="44" y="28"/>
                  <a:pt x="45" y="27"/>
                  <a:pt x="47" y="27"/>
                </a:cubicBezTo>
                <a:cubicBezTo>
                  <a:pt x="48" y="26"/>
                  <a:pt x="48" y="26"/>
                  <a:pt x="49" y="26"/>
                </a:cubicBezTo>
                <a:cubicBezTo>
                  <a:pt x="51" y="26"/>
                  <a:pt x="53" y="27"/>
                  <a:pt x="55" y="29"/>
                </a:cubicBezTo>
                <a:cubicBezTo>
                  <a:pt x="57" y="31"/>
                  <a:pt x="58" y="34"/>
                  <a:pt x="58" y="38"/>
                </a:cubicBezTo>
                <a:cubicBezTo>
                  <a:pt x="57" y="41"/>
                  <a:pt x="55" y="45"/>
                  <a:pt x="52" y="46"/>
                </a:cubicBezTo>
                <a:cubicBezTo>
                  <a:pt x="49" y="48"/>
                  <a:pt x="46" y="49"/>
                  <a:pt x="43" y="49"/>
                </a:cubicBezTo>
                <a:cubicBezTo>
                  <a:pt x="39" y="49"/>
                  <a:pt x="34" y="47"/>
                  <a:pt x="30" y="45"/>
                </a:cubicBezTo>
                <a:cubicBezTo>
                  <a:pt x="27" y="44"/>
                  <a:pt x="26" y="41"/>
                  <a:pt x="25" y="37"/>
                </a:cubicBezTo>
                <a:cubicBezTo>
                  <a:pt x="24" y="32"/>
                  <a:pt x="25" y="24"/>
                  <a:pt x="31" y="17"/>
                </a:cubicBezTo>
                <a:cubicBezTo>
                  <a:pt x="36" y="12"/>
                  <a:pt x="43" y="9"/>
                  <a:pt x="50" y="9"/>
                </a:cubicBezTo>
                <a:cubicBezTo>
                  <a:pt x="53" y="9"/>
                  <a:pt x="56" y="10"/>
                  <a:pt x="58" y="11"/>
                </a:cubicBezTo>
                <a:cubicBezTo>
                  <a:pt x="68" y="15"/>
                  <a:pt x="74" y="25"/>
                  <a:pt x="73" y="35"/>
                </a:cubicBezTo>
                <a:cubicBezTo>
                  <a:pt x="73" y="36"/>
                  <a:pt x="73" y="37"/>
                  <a:pt x="74" y="38"/>
                </a:cubicBezTo>
                <a:cubicBezTo>
                  <a:pt x="75" y="39"/>
                  <a:pt x="76" y="39"/>
                  <a:pt x="77" y="39"/>
                </a:cubicBezTo>
                <a:cubicBezTo>
                  <a:pt x="80" y="39"/>
                  <a:pt x="82" y="38"/>
                  <a:pt x="82" y="35"/>
                </a:cubicBezTo>
                <a:cubicBezTo>
                  <a:pt x="82" y="32"/>
                  <a:pt x="82" y="28"/>
                  <a:pt x="82" y="26"/>
                </a:cubicBezTo>
                <a:cubicBezTo>
                  <a:pt x="80" y="18"/>
                  <a:pt x="75" y="12"/>
                  <a:pt x="69" y="7"/>
                </a:cubicBezTo>
                <a:cubicBezTo>
                  <a:pt x="63" y="3"/>
                  <a:pt x="56" y="0"/>
                  <a:pt x="49" y="0"/>
                </a:cubicBezTo>
                <a:cubicBezTo>
                  <a:pt x="42" y="0"/>
                  <a:pt x="35" y="3"/>
                  <a:pt x="30" y="7"/>
                </a:cubicBezTo>
                <a:cubicBezTo>
                  <a:pt x="21" y="13"/>
                  <a:pt x="15" y="24"/>
                  <a:pt x="15" y="36"/>
                </a:cubicBezTo>
                <a:cubicBezTo>
                  <a:pt x="15" y="47"/>
                  <a:pt x="20" y="58"/>
                  <a:pt x="28" y="65"/>
                </a:cubicBezTo>
                <a:cubicBezTo>
                  <a:pt x="33" y="69"/>
                  <a:pt x="40" y="72"/>
                  <a:pt x="46" y="73"/>
                </a:cubicBezTo>
                <a:cubicBezTo>
                  <a:pt x="40" y="73"/>
                  <a:pt x="35" y="72"/>
                  <a:pt x="30" y="69"/>
                </a:cubicBezTo>
                <a:cubicBezTo>
                  <a:pt x="21" y="64"/>
                  <a:pt x="15" y="56"/>
                  <a:pt x="12" y="47"/>
                </a:cubicBezTo>
                <a:cubicBezTo>
                  <a:pt x="9" y="35"/>
                  <a:pt x="12" y="21"/>
                  <a:pt x="20" y="9"/>
                </a:cubicBezTo>
                <a:cubicBezTo>
                  <a:pt x="21" y="7"/>
                  <a:pt x="21" y="6"/>
                  <a:pt x="20" y="4"/>
                </a:cubicBezTo>
                <a:cubicBezTo>
                  <a:pt x="19" y="3"/>
                  <a:pt x="17" y="2"/>
                  <a:pt x="16" y="2"/>
                </a:cubicBezTo>
                <a:cubicBezTo>
                  <a:pt x="14" y="2"/>
                  <a:pt x="13" y="3"/>
                  <a:pt x="12" y="4"/>
                </a:cubicBezTo>
                <a:cubicBezTo>
                  <a:pt x="3" y="18"/>
                  <a:pt x="0" y="35"/>
                  <a:pt x="4" y="49"/>
                </a:cubicBezTo>
                <a:cubicBezTo>
                  <a:pt x="7" y="61"/>
                  <a:pt x="14" y="71"/>
                  <a:pt x="25" y="77"/>
                </a:cubicBezTo>
                <a:cubicBezTo>
                  <a:pt x="31" y="80"/>
                  <a:pt x="39" y="82"/>
                  <a:pt x="47" y="82"/>
                </a:cubicBezTo>
                <a:cubicBezTo>
                  <a:pt x="53" y="82"/>
                  <a:pt x="59" y="81"/>
                  <a:pt x="66" y="79"/>
                </a:cubicBezTo>
                <a:cubicBezTo>
                  <a:pt x="73" y="77"/>
                  <a:pt x="79" y="75"/>
                  <a:pt x="86" y="72"/>
                </a:cubicBezTo>
                <a:cubicBezTo>
                  <a:pt x="81" y="80"/>
                  <a:pt x="79" y="89"/>
                  <a:pt x="82" y="98"/>
                </a:cubicBezTo>
                <a:cubicBezTo>
                  <a:pt x="87" y="112"/>
                  <a:pt x="99" y="121"/>
                  <a:pt x="114" y="121"/>
                </a:cubicBezTo>
                <a:cubicBezTo>
                  <a:pt x="117" y="121"/>
                  <a:pt x="120" y="121"/>
                  <a:pt x="123" y="120"/>
                </a:cubicBezTo>
                <a:cubicBezTo>
                  <a:pt x="126" y="119"/>
                  <a:pt x="127" y="117"/>
                  <a:pt x="126" y="115"/>
                </a:cubicBezTo>
                <a:cubicBezTo>
                  <a:pt x="126" y="113"/>
                  <a:pt x="124" y="111"/>
                  <a:pt x="122" y="111"/>
                </a:cubicBezTo>
                <a:cubicBezTo>
                  <a:pt x="122" y="111"/>
                  <a:pt x="121" y="111"/>
                  <a:pt x="121" y="111"/>
                </a:cubicBezTo>
                <a:cubicBezTo>
                  <a:pt x="118" y="111"/>
                  <a:pt x="116" y="112"/>
                  <a:pt x="114" y="112"/>
                </a:cubicBezTo>
                <a:cubicBezTo>
                  <a:pt x="103" y="112"/>
                  <a:pt x="93" y="105"/>
                  <a:pt x="91" y="94"/>
                </a:cubicBezTo>
                <a:cubicBezTo>
                  <a:pt x="91" y="94"/>
                  <a:pt x="90" y="93"/>
                  <a:pt x="90" y="92"/>
                </a:cubicBezTo>
                <a:cubicBezTo>
                  <a:pt x="93" y="98"/>
                  <a:pt x="97" y="102"/>
                  <a:pt x="102" y="105"/>
                </a:cubicBezTo>
                <a:cubicBezTo>
                  <a:pt x="105" y="106"/>
                  <a:pt x="108" y="106"/>
                  <a:pt x="111" y="106"/>
                </a:cubicBezTo>
                <a:cubicBezTo>
                  <a:pt x="116" y="106"/>
                  <a:pt x="122" y="104"/>
                  <a:pt x="126" y="100"/>
                </a:cubicBezTo>
                <a:cubicBezTo>
                  <a:pt x="130" y="96"/>
                  <a:pt x="132" y="91"/>
                  <a:pt x="131" y="85"/>
                </a:cubicBezTo>
                <a:cubicBezTo>
                  <a:pt x="130" y="77"/>
                  <a:pt x="123" y="72"/>
                  <a:pt x="116" y="72"/>
                </a:cubicBezTo>
                <a:cubicBezTo>
                  <a:pt x="111" y="72"/>
                  <a:pt x="105" y="74"/>
                  <a:pt x="104" y="82"/>
                </a:cubicBezTo>
                <a:cubicBezTo>
                  <a:pt x="103" y="83"/>
                  <a:pt x="104" y="85"/>
                  <a:pt x="104" y="86"/>
                </a:cubicBezTo>
                <a:cubicBezTo>
                  <a:pt x="105" y="87"/>
                  <a:pt x="107" y="88"/>
                  <a:pt x="108" y="88"/>
                </a:cubicBezTo>
                <a:cubicBezTo>
                  <a:pt x="110" y="88"/>
                  <a:pt x="112" y="86"/>
                  <a:pt x="112" y="84"/>
                </a:cubicBezTo>
                <a:cubicBezTo>
                  <a:pt x="113" y="81"/>
                  <a:pt x="115" y="81"/>
                  <a:pt x="117" y="81"/>
                </a:cubicBezTo>
                <a:cubicBezTo>
                  <a:pt x="119" y="81"/>
                  <a:pt x="120" y="82"/>
                  <a:pt x="121" y="83"/>
                </a:cubicBezTo>
                <a:cubicBezTo>
                  <a:pt x="123" y="88"/>
                  <a:pt x="122" y="93"/>
                  <a:pt x="118" y="95"/>
                </a:cubicBezTo>
                <a:cubicBezTo>
                  <a:pt x="116" y="96"/>
                  <a:pt x="113" y="97"/>
                  <a:pt x="111" y="97"/>
                </a:cubicBezTo>
                <a:cubicBezTo>
                  <a:pt x="106" y="97"/>
                  <a:pt x="102" y="94"/>
                  <a:pt x="99" y="90"/>
                </a:cubicBezTo>
                <a:cubicBezTo>
                  <a:pt x="95" y="82"/>
                  <a:pt x="98" y="72"/>
                  <a:pt x="105" y="67"/>
                </a:cubicBezTo>
                <a:cubicBezTo>
                  <a:pt x="109" y="65"/>
                  <a:pt x="113" y="64"/>
                  <a:pt x="119" y="64"/>
                </a:cubicBezTo>
                <a:cubicBezTo>
                  <a:pt x="122" y="64"/>
                  <a:pt x="125" y="64"/>
                  <a:pt x="128" y="64"/>
                </a:cubicBezTo>
                <a:cubicBezTo>
                  <a:pt x="141" y="66"/>
                  <a:pt x="153" y="73"/>
                  <a:pt x="161" y="82"/>
                </a:cubicBezTo>
                <a:cubicBezTo>
                  <a:pt x="162" y="83"/>
                  <a:pt x="163" y="84"/>
                  <a:pt x="164" y="84"/>
                </a:cubicBezTo>
                <a:cubicBezTo>
                  <a:pt x="166" y="84"/>
                  <a:pt x="167" y="83"/>
                  <a:pt x="168" y="82"/>
                </a:cubicBezTo>
                <a:cubicBezTo>
                  <a:pt x="169" y="81"/>
                  <a:pt x="170" y="80"/>
                  <a:pt x="170" y="78"/>
                </a:cubicBezTo>
                <a:cubicBezTo>
                  <a:pt x="170" y="77"/>
                  <a:pt x="169" y="75"/>
                  <a:pt x="16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3" name="Freeform 120"/>
          <p:cNvSpPr>
            <a:spLocks/>
          </p:cNvSpPr>
          <p:nvPr/>
        </p:nvSpPr>
        <p:spPr bwMode="auto">
          <a:xfrm>
            <a:off x="4087813" y="4078288"/>
            <a:ext cx="15875" cy="15875"/>
          </a:xfrm>
          <a:custGeom>
            <a:avLst/>
            <a:gdLst>
              <a:gd name="T0" fmla="*/ 0 w 9"/>
              <a:gd name="T1" fmla="*/ 4 h 9"/>
              <a:gd name="T2" fmla="*/ 1 w 9"/>
              <a:gd name="T3" fmla="*/ 7 h 9"/>
              <a:gd name="T4" fmla="*/ 5 w 9"/>
              <a:gd name="T5" fmla="*/ 9 h 9"/>
              <a:gd name="T6" fmla="*/ 9 w 9"/>
              <a:gd name="T7" fmla="*/ 4 h 9"/>
              <a:gd name="T8" fmla="*/ 8 w 9"/>
              <a:gd name="T9" fmla="*/ 1 h 9"/>
              <a:gd name="T10" fmla="*/ 5 w 9"/>
              <a:gd name="T11" fmla="*/ 0 h 9"/>
              <a:gd name="T12" fmla="*/ 0 w 9"/>
              <a:gd name="T13" fmla="*/ 4 h 9"/>
              <a:gd name="T14" fmla="*/ 0 60000 65536"/>
              <a:gd name="T15" fmla="*/ 0 60000 65536"/>
              <a:gd name="T16" fmla="*/ 0 60000 65536"/>
              <a:gd name="T17" fmla="*/ 0 60000 65536"/>
              <a:gd name="T18" fmla="*/ 0 60000 65536"/>
              <a:gd name="T19" fmla="*/ 0 60000 65536"/>
              <a:gd name="T20" fmla="*/ 0 60000 65536"/>
              <a:gd name="T21" fmla="*/ 0 w 9"/>
              <a:gd name="T22" fmla="*/ 0 h 9"/>
              <a:gd name="T23" fmla="*/ 9 w 9"/>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9">
                <a:moveTo>
                  <a:pt x="0" y="4"/>
                </a:moveTo>
                <a:cubicBezTo>
                  <a:pt x="0" y="5"/>
                  <a:pt x="1" y="6"/>
                  <a:pt x="1" y="7"/>
                </a:cubicBezTo>
                <a:cubicBezTo>
                  <a:pt x="2" y="8"/>
                  <a:pt x="3" y="9"/>
                  <a:pt x="5" y="9"/>
                </a:cubicBezTo>
                <a:cubicBezTo>
                  <a:pt x="8" y="9"/>
                  <a:pt x="9" y="6"/>
                  <a:pt x="9" y="4"/>
                </a:cubicBezTo>
                <a:cubicBezTo>
                  <a:pt x="9" y="3"/>
                  <a:pt x="9" y="2"/>
                  <a:pt x="8" y="1"/>
                </a:cubicBezTo>
                <a:cubicBezTo>
                  <a:pt x="7" y="0"/>
                  <a:pt x="6" y="0"/>
                  <a:pt x="5" y="0"/>
                </a:cubicBezTo>
                <a:cubicBezTo>
                  <a:pt x="2" y="0"/>
                  <a:pt x="0" y="2"/>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4" name="Freeform 121"/>
          <p:cNvSpPr>
            <a:spLocks noEditPoints="1"/>
          </p:cNvSpPr>
          <p:nvPr/>
        </p:nvSpPr>
        <p:spPr bwMode="auto">
          <a:xfrm>
            <a:off x="4762500" y="2768600"/>
            <a:ext cx="247650" cy="238125"/>
          </a:xfrm>
          <a:custGeom>
            <a:avLst/>
            <a:gdLst>
              <a:gd name="T0" fmla="*/ 76 w 147"/>
              <a:gd name="T1" fmla="*/ 139 h 141"/>
              <a:gd name="T2" fmla="*/ 101 w 147"/>
              <a:gd name="T3" fmla="*/ 137 h 141"/>
              <a:gd name="T4" fmla="*/ 125 w 147"/>
              <a:gd name="T5" fmla="*/ 98 h 141"/>
              <a:gd name="T6" fmla="*/ 147 w 147"/>
              <a:gd name="T7" fmla="*/ 0 h 141"/>
              <a:gd name="T8" fmla="*/ 76 w 147"/>
              <a:gd name="T9" fmla="*/ 16 h 141"/>
              <a:gd name="T10" fmla="*/ 76 w 147"/>
              <a:gd name="T11" fmla="*/ 30 h 141"/>
              <a:gd name="T12" fmla="*/ 129 w 147"/>
              <a:gd name="T13" fmla="*/ 19 h 141"/>
              <a:gd name="T14" fmla="*/ 112 w 147"/>
              <a:gd name="T15" fmla="*/ 92 h 141"/>
              <a:gd name="T16" fmla="*/ 99 w 147"/>
              <a:gd name="T17" fmla="*/ 120 h 141"/>
              <a:gd name="T18" fmla="*/ 76 w 147"/>
              <a:gd name="T19" fmla="*/ 123 h 141"/>
              <a:gd name="T20" fmla="*/ 76 w 147"/>
              <a:gd name="T21" fmla="*/ 139 h 141"/>
              <a:gd name="T22" fmla="*/ 76 w 147"/>
              <a:gd name="T23" fmla="*/ 105 h 141"/>
              <a:gd name="T24" fmla="*/ 76 w 147"/>
              <a:gd name="T25" fmla="*/ 91 h 141"/>
              <a:gd name="T26" fmla="*/ 101 w 147"/>
              <a:gd name="T27" fmla="*/ 91 h 141"/>
              <a:gd name="T28" fmla="*/ 97 w 147"/>
              <a:gd name="T29" fmla="*/ 103 h 141"/>
              <a:gd name="T30" fmla="*/ 90 w 147"/>
              <a:gd name="T31" fmla="*/ 105 h 141"/>
              <a:gd name="T32" fmla="*/ 76 w 147"/>
              <a:gd name="T33" fmla="*/ 105 h 141"/>
              <a:gd name="T34" fmla="*/ 76 w 147"/>
              <a:gd name="T35" fmla="*/ 81 h 141"/>
              <a:gd name="T36" fmla="*/ 76 w 147"/>
              <a:gd name="T37" fmla="*/ 42 h 141"/>
              <a:gd name="T38" fmla="*/ 83 w 147"/>
              <a:gd name="T39" fmla="*/ 40 h 141"/>
              <a:gd name="T40" fmla="*/ 83 w 147"/>
              <a:gd name="T41" fmla="*/ 55 h 141"/>
              <a:gd name="T42" fmla="*/ 99 w 147"/>
              <a:gd name="T43" fmla="*/ 38 h 141"/>
              <a:gd name="T44" fmla="*/ 114 w 147"/>
              <a:gd name="T45" fmla="*/ 33 h 141"/>
              <a:gd name="T46" fmla="*/ 109 w 147"/>
              <a:gd name="T47" fmla="*/ 48 h 141"/>
              <a:gd name="T48" fmla="*/ 92 w 147"/>
              <a:gd name="T49" fmla="*/ 64 h 141"/>
              <a:gd name="T50" fmla="*/ 107 w 147"/>
              <a:gd name="T51" fmla="*/ 64 h 141"/>
              <a:gd name="T52" fmla="*/ 103 w 147"/>
              <a:gd name="T53" fmla="*/ 79 h 141"/>
              <a:gd name="T54" fmla="*/ 90 w 147"/>
              <a:gd name="T55" fmla="*/ 79 h 141"/>
              <a:gd name="T56" fmla="*/ 77 w 147"/>
              <a:gd name="T57" fmla="*/ 80 h 141"/>
              <a:gd name="T58" fmla="*/ 76 w 147"/>
              <a:gd name="T59" fmla="*/ 81 h 141"/>
              <a:gd name="T60" fmla="*/ 18 w 147"/>
              <a:gd name="T61" fmla="*/ 130 h 141"/>
              <a:gd name="T62" fmla="*/ 22 w 147"/>
              <a:gd name="T63" fmla="*/ 135 h 141"/>
              <a:gd name="T64" fmla="*/ 48 w 147"/>
              <a:gd name="T65" fmla="*/ 109 h 141"/>
              <a:gd name="T66" fmla="*/ 76 w 147"/>
              <a:gd name="T67" fmla="*/ 139 h 141"/>
              <a:gd name="T68" fmla="*/ 76 w 147"/>
              <a:gd name="T69" fmla="*/ 123 h 141"/>
              <a:gd name="T70" fmla="*/ 63 w 147"/>
              <a:gd name="T71" fmla="*/ 105 h 141"/>
              <a:gd name="T72" fmla="*/ 76 w 147"/>
              <a:gd name="T73" fmla="*/ 105 h 141"/>
              <a:gd name="T74" fmla="*/ 76 w 147"/>
              <a:gd name="T75" fmla="*/ 91 h 141"/>
              <a:gd name="T76" fmla="*/ 66 w 147"/>
              <a:gd name="T77" fmla="*/ 91 h 141"/>
              <a:gd name="T78" fmla="*/ 76 w 147"/>
              <a:gd name="T79" fmla="*/ 81 h 141"/>
              <a:gd name="T80" fmla="*/ 76 w 147"/>
              <a:gd name="T81" fmla="*/ 42 h 141"/>
              <a:gd name="T82" fmla="*/ 69 w 147"/>
              <a:gd name="T83" fmla="*/ 44 h 141"/>
              <a:gd name="T84" fmla="*/ 68 w 147"/>
              <a:gd name="T85" fmla="*/ 57 h 141"/>
              <a:gd name="T86" fmla="*/ 68 w 147"/>
              <a:gd name="T87" fmla="*/ 70 h 141"/>
              <a:gd name="T88" fmla="*/ 57 w 147"/>
              <a:gd name="T89" fmla="*/ 81 h 141"/>
              <a:gd name="T90" fmla="*/ 57 w 147"/>
              <a:gd name="T91" fmla="*/ 46 h 141"/>
              <a:gd name="T92" fmla="*/ 44 w 147"/>
              <a:gd name="T93" fmla="*/ 50 h 141"/>
              <a:gd name="T94" fmla="*/ 43 w 147"/>
              <a:gd name="T95" fmla="*/ 57 h 141"/>
              <a:gd name="T96" fmla="*/ 43 w 147"/>
              <a:gd name="T97" fmla="*/ 85 h 141"/>
              <a:gd name="T98" fmla="*/ 27 w 147"/>
              <a:gd name="T99" fmla="*/ 48 h 141"/>
              <a:gd name="T100" fmla="*/ 27 w 147"/>
              <a:gd name="T101" fmla="*/ 48 h 141"/>
              <a:gd name="T102" fmla="*/ 56 w 147"/>
              <a:gd name="T103" fmla="*/ 35 h 141"/>
              <a:gd name="T104" fmla="*/ 76 w 147"/>
              <a:gd name="T105" fmla="*/ 30 h 141"/>
              <a:gd name="T106" fmla="*/ 76 w 147"/>
              <a:gd name="T107" fmla="*/ 16 h 141"/>
              <a:gd name="T108" fmla="*/ 49 w 147"/>
              <a:gd name="T109" fmla="*/ 22 h 141"/>
              <a:gd name="T110" fmla="*/ 10 w 147"/>
              <a:gd name="T111" fmla="*/ 47 h 141"/>
              <a:gd name="T112" fmla="*/ 38 w 147"/>
              <a:gd name="T113" fmla="*/ 100 h 141"/>
              <a:gd name="T114" fmla="*/ 13 w 147"/>
              <a:gd name="T115" fmla="*/ 125 h 141"/>
              <a:gd name="T116" fmla="*/ 18 w 147"/>
              <a:gd name="T117" fmla="*/ 130 h 1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7"/>
              <a:gd name="T178" fmla="*/ 0 h 141"/>
              <a:gd name="T179" fmla="*/ 147 w 147"/>
              <a:gd name="T180" fmla="*/ 141 h 1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7" h="141">
                <a:moveTo>
                  <a:pt x="76" y="139"/>
                </a:moveTo>
                <a:cubicBezTo>
                  <a:pt x="84" y="141"/>
                  <a:pt x="92" y="141"/>
                  <a:pt x="101" y="137"/>
                </a:cubicBezTo>
                <a:cubicBezTo>
                  <a:pt x="117" y="129"/>
                  <a:pt x="121" y="114"/>
                  <a:pt x="125" y="98"/>
                </a:cubicBezTo>
                <a:cubicBezTo>
                  <a:pt x="134" y="66"/>
                  <a:pt x="141" y="33"/>
                  <a:pt x="147" y="0"/>
                </a:cubicBezTo>
                <a:cubicBezTo>
                  <a:pt x="123" y="5"/>
                  <a:pt x="99" y="10"/>
                  <a:pt x="76" y="16"/>
                </a:cubicBezTo>
                <a:cubicBezTo>
                  <a:pt x="76" y="30"/>
                  <a:pt x="76" y="30"/>
                  <a:pt x="76" y="30"/>
                </a:cubicBezTo>
                <a:cubicBezTo>
                  <a:pt x="93" y="26"/>
                  <a:pt x="111" y="22"/>
                  <a:pt x="129" y="19"/>
                </a:cubicBezTo>
                <a:cubicBezTo>
                  <a:pt x="125" y="43"/>
                  <a:pt x="118" y="68"/>
                  <a:pt x="112" y="92"/>
                </a:cubicBezTo>
                <a:cubicBezTo>
                  <a:pt x="109" y="102"/>
                  <a:pt x="108" y="113"/>
                  <a:pt x="99" y="120"/>
                </a:cubicBezTo>
                <a:cubicBezTo>
                  <a:pt x="92" y="126"/>
                  <a:pt x="83" y="126"/>
                  <a:pt x="76" y="123"/>
                </a:cubicBezTo>
                <a:cubicBezTo>
                  <a:pt x="76" y="139"/>
                  <a:pt x="76" y="139"/>
                  <a:pt x="76" y="139"/>
                </a:cubicBezTo>
                <a:close/>
                <a:moveTo>
                  <a:pt x="76" y="105"/>
                </a:moveTo>
                <a:cubicBezTo>
                  <a:pt x="76" y="91"/>
                  <a:pt x="76" y="91"/>
                  <a:pt x="76" y="91"/>
                </a:cubicBezTo>
                <a:cubicBezTo>
                  <a:pt x="101" y="91"/>
                  <a:pt x="101" y="91"/>
                  <a:pt x="101" y="91"/>
                </a:cubicBezTo>
                <a:cubicBezTo>
                  <a:pt x="100" y="95"/>
                  <a:pt x="99" y="99"/>
                  <a:pt x="97" y="103"/>
                </a:cubicBezTo>
                <a:cubicBezTo>
                  <a:pt x="96" y="106"/>
                  <a:pt x="93" y="105"/>
                  <a:pt x="90" y="105"/>
                </a:cubicBezTo>
                <a:cubicBezTo>
                  <a:pt x="76" y="105"/>
                  <a:pt x="76" y="105"/>
                  <a:pt x="76" y="105"/>
                </a:cubicBezTo>
                <a:close/>
                <a:moveTo>
                  <a:pt x="76" y="81"/>
                </a:moveTo>
                <a:cubicBezTo>
                  <a:pt x="76" y="42"/>
                  <a:pt x="76" y="42"/>
                  <a:pt x="76" y="42"/>
                </a:cubicBezTo>
                <a:cubicBezTo>
                  <a:pt x="83" y="40"/>
                  <a:pt x="83" y="40"/>
                  <a:pt x="83" y="40"/>
                </a:cubicBezTo>
                <a:cubicBezTo>
                  <a:pt x="83" y="55"/>
                  <a:pt x="83" y="55"/>
                  <a:pt x="83" y="55"/>
                </a:cubicBezTo>
                <a:cubicBezTo>
                  <a:pt x="88" y="49"/>
                  <a:pt x="94" y="44"/>
                  <a:pt x="99" y="38"/>
                </a:cubicBezTo>
                <a:cubicBezTo>
                  <a:pt x="103" y="34"/>
                  <a:pt x="109" y="34"/>
                  <a:pt x="114" y="33"/>
                </a:cubicBezTo>
                <a:cubicBezTo>
                  <a:pt x="113" y="39"/>
                  <a:pt x="113" y="44"/>
                  <a:pt x="109" y="48"/>
                </a:cubicBezTo>
                <a:cubicBezTo>
                  <a:pt x="103" y="53"/>
                  <a:pt x="98" y="59"/>
                  <a:pt x="92" y="64"/>
                </a:cubicBezTo>
                <a:cubicBezTo>
                  <a:pt x="107" y="64"/>
                  <a:pt x="107" y="64"/>
                  <a:pt x="107" y="64"/>
                </a:cubicBezTo>
                <a:cubicBezTo>
                  <a:pt x="106" y="69"/>
                  <a:pt x="104" y="74"/>
                  <a:pt x="103" y="79"/>
                </a:cubicBezTo>
                <a:cubicBezTo>
                  <a:pt x="102" y="80"/>
                  <a:pt x="92" y="79"/>
                  <a:pt x="90" y="79"/>
                </a:cubicBezTo>
                <a:cubicBezTo>
                  <a:pt x="88" y="79"/>
                  <a:pt x="79" y="78"/>
                  <a:pt x="77" y="80"/>
                </a:cubicBezTo>
                <a:lnTo>
                  <a:pt x="76" y="81"/>
                </a:lnTo>
                <a:close/>
                <a:moveTo>
                  <a:pt x="18" y="130"/>
                </a:moveTo>
                <a:cubicBezTo>
                  <a:pt x="22" y="135"/>
                  <a:pt x="22" y="135"/>
                  <a:pt x="22" y="135"/>
                </a:cubicBezTo>
                <a:cubicBezTo>
                  <a:pt x="48" y="109"/>
                  <a:pt x="48" y="109"/>
                  <a:pt x="48" y="109"/>
                </a:cubicBezTo>
                <a:cubicBezTo>
                  <a:pt x="51" y="124"/>
                  <a:pt x="62" y="135"/>
                  <a:pt x="76" y="139"/>
                </a:cubicBezTo>
                <a:cubicBezTo>
                  <a:pt x="76" y="123"/>
                  <a:pt x="76" y="123"/>
                  <a:pt x="76" y="123"/>
                </a:cubicBezTo>
                <a:cubicBezTo>
                  <a:pt x="69" y="120"/>
                  <a:pt x="64" y="113"/>
                  <a:pt x="63" y="105"/>
                </a:cubicBezTo>
                <a:cubicBezTo>
                  <a:pt x="76" y="105"/>
                  <a:pt x="76" y="105"/>
                  <a:pt x="76" y="105"/>
                </a:cubicBezTo>
                <a:cubicBezTo>
                  <a:pt x="76" y="91"/>
                  <a:pt x="76" y="91"/>
                  <a:pt x="76" y="91"/>
                </a:cubicBezTo>
                <a:cubicBezTo>
                  <a:pt x="66" y="91"/>
                  <a:pt x="66" y="91"/>
                  <a:pt x="66" y="91"/>
                </a:cubicBezTo>
                <a:cubicBezTo>
                  <a:pt x="76" y="81"/>
                  <a:pt x="76" y="81"/>
                  <a:pt x="76" y="81"/>
                </a:cubicBezTo>
                <a:cubicBezTo>
                  <a:pt x="76" y="42"/>
                  <a:pt x="76" y="42"/>
                  <a:pt x="76" y="42"/>
                </a:cubicBezTo>
                <a:cubicBezTo>
                  <a:pt x="69" y="44"/>
                  <a:pt x="69" y="44"/>
                  <a:pt x="69" y="44"/>
                </a:cubicBezTo>
                <a:cubicBezTo>
                  <a:pt x="67" y="45"/>
                  <a:pt x="68" y="55"/>
                  <a:pt x="68" y="57"/>
                </a:cubicBezTo>
                <a:cubicBezTo>
                  <a:pt x="68" y="59"/>
                  <a:pt x="69" y="68"/>
                  <a:pt x="68" y="70"/>
                </a:cubicBezTo>
                <a:cubicBezTo>
                  <a:pt x="64" y="74"/>
                  <a:pt x="60" y="77"/>
                  <a:pt x="57" y="81"/>
                </a:cubicBezTo>
                <a:cubicBezTo>
                  <a:pt x="57" y="46"/>
                  <a:pt x="57" y="46"/>
                  <a:pt x="57" y="46"/>
                </a:cubicBezTo>
                <a:cubicBezTo>
                  <a:pt x="53" y="48"/>
                  <a:pt x="48" y="49"/>
                  <a:pt x="44" y="50"/>
                </a:cubicBezTo>
                <a:cubicBezTo>
                  <a:pt x="41" y="51"/>
                  <a:pt x="43" y="54"/>
                  <a:pt x="43" y="57"/>
                </a:cubicBezTo>
                <a:cubicBezTo>
                  <a:pt x="43" y="66"/>
                  <a:pt x="43" y="75"/>
                  <a:pt x="43" y="85"/>
                </a:cubicBezTo>
                <a:cubicBezTo>
                  <a:pt x="25" y="83"/>
                  <a:pt x="16" y="62"/>
                  <a:pt x="27" y="48"/>
                </a:cubicBezTo>
                <a:cubicBezTo>
                  <a:pt x="27" y="48"/>
                  <a:pt x="27" y="48"/>
                  <a:pt x="27" y="48"/>
                </a:cubicBezTo>
                <a:cubicBezTo>
                  <a:pt x="34" y="40"/>
                  <a:pt x="46" y="38"/>
                  <a:pt x="56" y="35"/>
                </a:cubicBezTo>
                <a:cubicBezTo>
                  <a:pt x="62" y="34"/>
                  <a:pt x="69" y="32"/>
                  <a:pt x="76" y="30"/>
                </a:cubicBezTo>
                <a:cubicBezTo>
                  <a:pt x="76" y="16"/>
                  <a:pt x="76" y="16"/>
                  <a:pt x="76" y="16"/>
                </a:cubicBezTo>
                <a:cubicBezTo>
                  <a:pt x="67" y="18"/>
                  <a:pt x="58" y="20"/>
                  <a:pt x="49" y="22"/>
                </a:cubicBezTo>
                <a:cubicBezTo>
                  <a:pt x="33" y="26"/>
                  <a:pt x="18" y="31"/>
                  <a:pt x="10" y="47"/>
                </a:cubicBezTo>
                <a:cubicBezTo>
                  <a:pt x="0" y="69"/>
                  <a:pt x="15" y="95"/>
                  <a:pt x="38" y="100"/>
                </a:cubicBezTo>
                <a:cubicBezTo>
                  <a:pt x="13" y="125"/>
                  <a:pt x="13" y="125"/>
                  <a:pt x="13" y="125"/>
                </a:cubicBezTo>
                <a:lnTo>
                  <a:pt x="18"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5" name="Freeform 122"/>
          <p:cNvSpPr>
            <a:spLocks/>
          </p:cNvSpPr>
          <p:nvPr/>
        </p:nvSpPr>
        <p:spPr bwMode="auto">
          <a:xfrm>
            <a:off x="5462588" y="3122613"/>
            <a:ext cx="20637" cy="65087"/>
          </a:xfrm>
          <a:custGeom>
            <a:avLst/>
            <a:gdLst>
              <a:gd name="T0" fmla="*/ 12 w 12"/>
              <a:gd name="T1" fmla="*/ 38 h 38"/>
              <a:gd name="T2" fmla="*/ 12 w 12"/>
              <a:gd name="T3" fmla="*/ 0 h 38"/>
              <a:gd name="T4" fmla="*/ 6 w 12"/>
              <a:gd name="T5" fmla="*/ 0 h 38"/>
              <a:gd name="T6" fmla="*/ 0 w 12"/>
              <a:gd name="T7" fmla="*/ 0 h 38"/>
              <a:gd name="T8" fmla="*/ 0 w 12"/>
              <a:gd name="T9" fmla="*/ 38 h 38"/>
              <a:gd name="T10" fmla="*/ 6 w 12"/>
              <a:gd name="T11" fmla="*/ 37 h 38"/>
              <a:gd name="T12" fmla="*/ 12 w 12"/>
              <a:gd name="T13" fmla="*/ 38 h 38"/>
              <a:gd name="T14" fmla="*/ 0 60000 65536"/>
              <a:gd name="T15" fmla="*/ 0 60000 65536"/>
              <a:gd name="T16" fmla="*/ 0 60000 65536"/>
              <a:gd name="T17" fmla="*/ 0 60000 65536"/>
              <a:gd name="T18" fmla="*/ 0 60000 65536"/>
              <a:gd name="T19" fmla="*/ 0 60000 65536"/>
              <a:gd name="T20" fmla="*/ 0 60000 65536"/>
              <a:gd name="T21" fmla="*/ 0 w 12"/>
              <a:gd name="T22" fmla="*/ 0 h 38"/>
              <a:gd name="T23" fmla="*/ 12 w 12"/>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38">
                <a:moveTo>
                  <a:pt x="12" y="38"/>
                </a:moveTo>
                <a:cubicBezTo>
                  <a:pt x="12" y="0"/>
                  <a:pt x="12" y="0"/>
                  <a:pt x="12" y="0"/>
                </a:cubicBezTo>
                <a:cubicBezTo>
                  <a:pt x="10" y="0"/>
                  <a:pt x="8" y="0"/>
                  <a:pt x="6" y="0"/>
                </a:cubicBezTo>
                <a:cubicBezTo>
                  <a:pt x="4" y="0"/>
                  <a:pt x="2" y="0"/>
                  <a:pt x="0" y="0"/>
                </a:cubicBezTo>
                <a:cubicBezTo>
                  <a:pt x="0" y="38"/>
                  <a:pt x="0" y="38"/>
                  <a:pt x="0" y="38"/>
                </a:cubicBezTo>
                <a:cubicBezTo>
                  <a:pt x="2" y="37"/>
                  <a:pt x="4" y="37"/>
                  <a:pt x="6" y="37"/>
                </a:cubicBezTo>
                <a:cubicBezTo>
                  <a:pt x="8" y="37"/>
                  <a:pt x="10" y="37"/>
                  <a:pt x="1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6" name="Freeform 123"/>
          <p:cNvSpPr>
            <a:spLocks/>
          </p:cNvSpPr>
          <p:nvPr/>
        </p:nvSpPr>
        <p:spPr bwMode="auto">
          <a:xfrm>
            <a:off x="5381625" y="2978150"/>
            <a:ext cx="184150" cy="138113"/>
          </a:xfrm>
          <a:custGeom>
            <a:avLst/>
            <a:gdLst>
              <a:gd name="T0" fmla="*/ 109 w 109"/>
              <a:gd name="T1" fmla="*/ 27 h 82"/>
              <a:gd name="T2" fmla="*/ 102 w 109"/>
              <a:gd name="T3" fmla="*/ 0 h 82"/>
              <a:gd name="T4" fmla="*/ 78 w 109"/>
              <a:gd name="T5" fmla="*/ 13 h 82"/>
              <a:gd name="T6" fmla="*/ 54 w 109"/>
              <a:gd name="T7" fmla="*/ 0 h 82"/>
              <a:gd name="T8" fmla="*/ 31 w 109"/>
              <a:gd name="T9" fmla="*/ 13 h 82"/>
              <a:gd name="T10" fmla="*/ 7 w 109"/>
              <a:gd name="T11" fmla="*/ 0 h 82"/>
              <a:gd name="T12" fmla="*/ 0 w 109"/>
              <a:gd name="T13" fmla="*/ 27 h 82"/>
              <a:gd name="T14" fmla="*/ 48 w 109"/>
              <a:gd name="T15" fmla="*/ 82 h 82"/>
              <a:gd name="T16" fmla="*/ 54 w 109"/>
              <a:gd name="T17" fmla="*/ 82 h 82"/>
              <a:gd name="T18" fmla="*/ 60 w 109"/>
              <a:gd name="T19" fmla="*/ 82 h 82"/>
              <a:gd name="T20" fmla="*/ 109 w 109"/>
              <a:gd name="T21" fmla="*/ 27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9"/>
              <a:gd name="T34" fmla="*/ 0 h 82"/>
              <a:gd name="T35" fmla="*/ 109 w 109"/>
              <a:gd name="T36" fmla="*/ 82 h 8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9" h="82">
                <a:moveTo>
                  <a:pt x="109" y="27"/>
                </a:moveTo>
                <a:cubicBezTo>
                  <a:pt x="109" y="17"/>
                  <a:pt x="106" y="8"/>
                  <a:pt x="102" y="0"/>
                </a:cubicBezTo>
                <a:cubicBezTo>
                  <a:pt x="78" y="13"/>
                  <a:pt x="78" y="13"/>
                  <a:pt x="78" y="13"/>
                </a:cubicBezTo>
                <a:cubicBezTo>
                  <a:pt x="54" y="0"/>
                  <a:pt x="54" y="0"/>
                  <a:pt x="54" y="0"/>
                </a:cubicBezTo>
                <a:cubicBezTo>
                  <a:pt x="31" y="13"/>
                  <a:pt x="31" y="13"/>
                  <a:pt x="31" y="13"/>
                </a:cubicBezTo>
                <a:cubicBezTo>
                  <a:pt x="7" y="0"/>
                  <a:pt x="7" y="0"/>
                  <a:pt x="7" y="0"/>
                </a:cubicBezTo>
                <a:cubicBezTo>
                  <a:pt x="2" y="8"/>
                  <a:pt x="0" y="17"/>
                  <a:pt x="0" y="27"/>
                </a:cubicBezTo>
                <a:cubicBezTo>
                  <a:pt x="0" y="55"/>
                  <a:pt x="21" y="79"/>
                  <a:pt x="48" y="82"/>
                </a:cubicBezTo>
                <a:cubicBezTo>
                  <a:pt x="50" y="82"/>
                  <a:pt x="52" y="82"/>
                  <a:pt x="54" y="82"/>
                </a:cubicBezTo>
                <a:cubicBezTo>
                  <a:pt x="56" y="82"/>
                  <a:pt x="58" y="82"/>
                  <a:pt x="60" y="82"/>
                </a:cubicBezTo>
                <a:cubicBezTo>
                  <a:pt x="88" y="79"/>
                  <a:pt x="109" y="55"/>
                  <a:pt x="109"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7" name="Freeform 124"/>
          <p:cNvSpPr>
            <a:spLocks/>
          </p:cNvSpPr>
          <p:nvPr/>
        </p:nvSpPr>
        <p:spPr bwMode="auto">
          <a:xfrm>
            <a:off x="5419725" y="3125788"/>
            <a:ext cx="38100" cy="38100"/>
          </a:xfrm>
          <a:custGeom>
            <a:avLst/>
            <a:gdLst>
              <a:gd name="T0" fmla="*/ 21 w 22"/>
              <a:gd name="T1" fmla="*/ 22 h 23"/>
              <a:gd name="T2" fmla="*/ 16 w 22"/>
              <a:gd name="T3" fmla="*/ 6 h 23"/>
              <a:gd name="T4" fmla="*/ 1 w 22"/>
              <a:gd name="T5" fmla="*/ 1 h 23"/>
              <a:gd name="T6" fmla="*/ 5 w 22"/>
              <a:gd name="T7" fmla="*/ 17 h 23"/>
              <a:gd name="T8" fmla="*/ 21 w 22"/>
              <a:gd name="T9" fmla="*/ 22 h 23"/>
              <a:gd name="T10" fmla="*/ 0 60000 65536"/>
              <a:gd name="T11" fmla="*/ 0 60000 65536"/>
              <a:gd name="T12" fmla="*/ 0 60000 65536"/>
              <a:gd name="T13" fmla="*/ 0 60000 65536"/>
              <a:gd name="T14" fmla="*/ 0 60000 65536"/>
              <a:gd name="T15" fmla="*/ 0 w 22"/>
              <a:gd name="T16" fmla="*/ 0 h 23"/>
              <a:gd name="T17" fmla="*/ 22 w 22"/>
              <a:gd name="T18" fmla="*/ 23 h 23"/>
            </a:gdLst>
            <a:ahLst/>
            <a:cxnLst>
              <a:cxn ang="T10">
                <a:pos x="T0" y="T1"/>
              </a:cxn>
              <a:cxn ang="T11">
                <a:pos x="T2" y="T3"/>
              </a:cxn>
              <a:cxn ang="T12">
                <a:pos x="T4" y="T5"/>
              </a:cxn>
              <a:cxn ang="T13">
                <a:pos x="T6" y="T7"/>
              </a:cxn>
              <a:cxn ang="T14">
                <a:pos x="T8" y="T9"/>
              </a:cxn>
            </a:cxnLst>
            <a:rect l="T15" t="T16" r="T17" b="T18"/>
            <a:pathLst>
              <a:path w="22" h="23">
                <a:moveTo>
                  <a:pt x="21" y="22"/>
                </a:moveTo>
                <a:cubicBezTo>
                  <a:pt x="22" y="16"/>
                  <a:pt x="21" y="10"/>
                  <a:pt x="16" y="6"/>
                </a:cubicBezTo>
                <a:cubicBezTo>
                  <a:pt x="12" y="2"/>
                  <a:pt x="6" y="0"/>
                  <a:pt x="1" y="1"/>
                </a:cubicBezTo>
                <a:cubicBezTo>
                  <a:pt x="0" y="7"/>
                  <a:pt x="1" y="13"/>
                  <a:pt x="5" y="17"/>
                </a:cubicBezTo>
                <a:cubicBezTo>
                  <a:pt x="10" y="21"/>
                  <a:pt x="16" y="23"/>
                  <a:pt x="21"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8" name="Freeform 125"/>
          <p:cNvSpPr>
            <a:spLocks/>
          </p:cNvSpPr>
          <p:nvPr/>
        </p:nvSpPr>
        <p:spPr bwMode="auto">
          <a:xfrm>
            <a:off x="5487988" y="3125788"/>
            <a:ext cx="39687" cy="38100"/>
          </a:xfrm>
          <a:custGeom>
            <a:avLst/>
            <a:gdLst>
              <a:gd name="T0" fmla="*/ 17 w 23"/>
              <a:gd name="T1" fmla="*/ 17 h 23"/>
              <a:gd name="T2" fmla="*/ 22 w 23"/>
              <a:gd name="T3" fmla="*/ 1 h 23"/>
              <a:gd name="T4" fmla="*/ 6 w 23"/>
              <a:gd name="T5" fmla="*/ 6 h 23"/>
              <a:gd name="T6" fmla="*/ 1 w 23"/>
              <a:gd name="T7" fmla="*/ 22 h 23"/>
              <a:gd name="T8" fmla="*/ 17 w 23"/>
              <a:gd name="T9" fmla="*/ 17 h 23"/>
              <a:gd name="T10" fmla="*/ 0 60000 65536"/>
              <a:gd name="T11" fmla="*/ 0 60000 65536"/>
              <a:gd name="T12" fmla="*/ 0 60000 65536"/>
              <a:gd name="T13" fmla="*/ 0 60000 65536"/>
              <a:gd name="T14" fmla="*/ 0 60000 65536"/>
              <a:gd name="T15" fmla="*/ 0 w 23"/>
              <a:gd name="T16" fmla="*/ 0 h 23"/>
              <a:gd name="T17" fmla="*/ 23 w 23"/>
              <a:gd name="T18" fmla="*/ 23 h 23"/>
            </a:gdLst>
            <a:ahLst/>
            <a:cxnLst>
              <a:cxn ang="T10">
                <a:pos x="T0" y="T1"/>
              </a:cxn>
              <a:cxn ang="T11">
                <a:pos x="T2" y="T3"/>
              </a:cxn>
              <a:cxn ang="T12">
                <a:pos x="T4" y="T5"/>
              </a:cxn>
              <a:cxn ang="T13">
                <a:pos x="T6" y="T7"/>
              </a:cxn>
              <a:cxn ang="T14">
                <a:pos x="T8" y="T9"/>
              </a:cxn>
            </a:cxnLst>
            <a:rect l="T15" t="T16" r="T17" b="T18"/>
            <a:pathLst>
              <a:path w="23" h="23">
                <a:moveTo>
                  <a:pt x="17" y="17"/>
                </a:moveTo>
                <a:cubicBezTo>
                  <a:pt x="21" y="13"/>
                  <a:pt x="23" y="7"/>
                  <a:pt x="22" y="1"/>
                </a:cubicBezTo>
                <a:cubicBezTo>
                  <a:pt x="17" y="0"/>
                  <a:pt x="11" y="2"/>
                  <a:pt x="6" y="6"/>
                </a:cubicBezTo>
                <a:cubicBezTo>
                  <a:pt x="2" y="10"/>
                  <a:pt x="0" y="16"/>
                  <a:pt x="1" y="22"/>
                </a:cubicBezTo>
                <a:cubicBezTo>
                  <a:pt x="7" y="23"/>
                  <a:pt x="13" y="21"/>
                  <a:pt x="17"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9" name="Freeform 126"/>
          <p:cNvSpPr>
            <a:spLocks/>
          </p:cNvSpPr>
          <p:nvPr/>
        </p:nvSpPr>
        <p:spPr bwMode="auto">
          <a:xfrm>
            <a:off x="5418138" y="3192463"/>
            <a:ext cx="109537" cy="31750"/>
          </a:xfrm>
          <a:custGeom>
            <a:avLst/>
            <a:gdLst>
              <a:gd name="T0" fmla="*/ 38 w 64"/>
              <a:gd name="T1" fmla="*/ 1 h 19"/>
              <a:gd name="T2" fmla="*/ 32 w 64"/>
              <a:gd name="T3" fmla="*/ 0 h 19"/>
              <a:gd name="T4" fmla="*/ 26 w 64"/>
              <a:gd name="T5" fmla="*/ 1 h 19"/>
              <a:gd name="T6" fmla="*/ 0 w 64"/>
              <a:gd name="T7" fmla="*/ 19 h 19"/>
              <a:gd name="T8" fmla="*/ 64 w 64"/>
              <a:gd name="T9" fmla="*/ 19 h 19"/>
              <a:gd name="T10" fmla="*/ 38 w 64"/>
              <a:gd name="T11" fmla="*/ 1 h 19"/>
              <a:gd name="T12" fmla="*/ 0 60000 65536"/>
              <a:gd name="T13" fmla="*/ 0 60000 65536"/>
              <a:gd name="T14" fmla="*/ 0 60000 65536"/>
              <a:gd name="T15" fmla="*/ 0 60000 65536"/>
              <a:gd name="T16" fmla="*/ 0 60000 65536"/>
              <a:gd name="T17" fmla="*/ 0 60000 65536"/>
              <a:gd name="T18" fmla="*/ 0 w 64"/>
              <a:gd name="T19" fmla="*/ 0 h 19"/>
              <a:gd name="T20" fmla="*/ 64 w 64"/>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64" h="19">
                <a:moveTo>
                  <a:pt x="38" y="1"/>
                </a:moveTo>
                <a:cubicBezTo>
                  <a:pt x="36" y="0"/>
                  <a:pt x="34" y="0"/>
                  <a:pt x="32" y="0"/>
                </a:cubicBezTo>
                <a:cubicBezTo>
                  <a:pt x="30" y="0"/>
                  <a:pt x="28" y="0"/>
                  <a:pt x="26" y="1"/>
                </a:cubicBezTo>
                <a:cubicBezTo>
                  <a:pt x="12" y="2"/>
                  <a:pt x="0" y="10"/>
                  <a:pt x="0" y="19"/>
                </a:cubicBezTo>
                <a:cubicBezTo>
                  <a:pt x="64" y="19"/>
                  <a:pt x="64" y="19"/>
                  <a:pt x="64" y="19"/>
                </a:cubicBezTo>
                <a:cubicBezTo>
                  <a:pt x="64" y="10"/>
                  <a:pt x="53" y="2"/>
                  <a:pt x="3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0" name="Freeform 127"/>
          <p:cNvSpPr>
            <a:spLocks/>
          </p:cNvSpPr>
          <p:nvPr/>
        </p:nvSpPr>
        <p:spPr bwMode="auto">
          <a:xfrm>
            <a:off x="4238625" y="3316288"/>
            <a:ext cx="60325" cy="106362"/>
          </a:xfrm>
          <a:custGeom>
            <a:avLst/>
            <a:gdLst>
              <a:gd name="T0" fmla="*/ 36 w 36"/>
              <a:gd name="T1" fmla="*/ 31 h 63"/>
              <a:gd name="T2" fmla="*/ 18 w 36"/>
              <a:gd name="T3" fmla="*/ 0 h 63"/>
              <a:gd name="T4" fmla="*/ 0 w 36"/>
              <a:gd name="T5" fmla="*/ 31 h 63"/>
              <a:gd name="T6" fmla="*/ 18 w 36"/>
              <a:gd name="T7" fmla="*/ 63 h 63"/>
              <a:gd name="T8" fmla="*/ 36 w 36"/>
              <a:gd name="T9" fmla="*/ 31 h 63"/>
              <a:gd name="T10" fmla="*/ 0 60000 65536"/>
              <a:gd name="T11" fmla="*/ 0 60000 65536"/>
              <a:gd name="T12" fmla="*/ 0 60000 65536"/>
              <a:gd name="T13" fmla="*/ 0 60000 65536"/>
              <a:gd name="T14" fmla="*/ 0 60000 65536"/>
              <a:gd name="T15" fmla="*/ 0 w 36"/>
              <a:gd name="T16" fmla="*/ 0 h 63"/>
              <a:gd name="T17" fmla="*/ 36 w 36"/>
              <a:gd name="T18" fmla="*/ 63 h 63"/>
            </a:gdLst>
            <a:ahLst/>
            <a:cxnLst>
              <a:cxn ang="T10">
                <a:pos x="T0" y="T1"/>
              </a:cxn>
              <a:cxn ang="T11">
                <a:pos x="T2" y="T3"/>
              </a:cxn>
              <a:cxn ang="T12">
                <a:pos x="T4" y="T5"/>
              </a:cxn>
              <a:cxn ang="T13">
                <a:pos x="T6" y="T7"/>
              </a:cxn>
              <a:cxn ang="T14">
                <a:pos x="T8" y="T9"/>
              </a:cxn>
            </a:cxnLst>
            <a:rect l="T15" t="T16" r="T17" b="T18"/>
            <a:pathLst>
              <a:path w="36" h="63">
                <a:moveTo>
                  <a:pt x="36" y="31"/>
                </a:moveTo>
                <a:cubicBezTo>
                  <a:pt x="36" y="20"/>
                  <a:pt x="29" y="4"/>
                  <a:pt x="18" y="0"/>
                </a:cubicBezTo>
                <a:cubicBezTo>
                  <a:pt x="7" y="4"/>
                  <a:pt x="0" y="20"/>
                  <a:pt x="0" y="31"/>
                </a:cubicBezTo>
                <a:cubicBezTo>
                  <a:pt x="0" y="43"/>
                  <a:pt x="7" y="58"/>
                  <a:pt x="18" y="63"/>
                </a:cubicBezTo>
                <a:cubicBezTo>
                  <a:pt x="29" y="58"/>
                  <a:pt x="36" y="43"/>
                  <a:pt x="36"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1" name="Freeform 128"/>
          <p:cNvSpPr>
            <a:spLocks/>
          </p:cNvSpPr>
          <p:nvPr/>
        </p:nvSpPr>
        <p:spPr bwMode="auto">
          <a:xfrm>
            <a:off x="4281488" y="3384550"/>
            <a:ext cx="98425" cy="77788"/>
          </a:xfrm>
          <a:custGeom>
            <a:avLst/>
            <a:gdLst>
              <a:gd name="T0" fmla="*/ 2 w 58"/>
              <a:gd name="T1" fmla="*/ 38 h 46"/>
              <a:gd name="T2" fmla="*/ 38 w 58"/>
              <a:gd name="T3" fmla="*/ 39 h 46"/>
              <a:gd name="T4" fmla="*/ 57 w 58"/>
              <a:gd name="T5" fmla="*/ 8 h 46"/>
              <a:gd name="T6" fmla="*/ 21 w 58"/>
              <a:gd name="T7" fmla="*/ 7 h 46"/>
              <a:gd name="T8" fmla="*/ 2 w 58"/>
              <a:gd name="T9" fmla="*/ 38 h 46"/>
              <a:gd name="T10" fmla="*/ 0 60000 65536"/>
              <a:gd name="T11" fmla="*/ 0 60000 65536"/>
              <a:gd name="T12" fmla="*/ 0 60000 65536"/>
              <a:gd name="T13" fmla="*/ 0 60000 65536"/>
              <a:gd name="T14" fmla="*/ 0 60000 65536"/>
              <a:gd name="T15" fmla="*/ 0 w 58"/>
              <a:gd name="T16" fmla="*/ 0 h 46"/>
              <a:gd name="T17" fmla="*/ 58 w 58"/>
              <a:gd name="T18" fmla="*/ 46 h 46"/>
            </a:gdLst>
            <a:ahLst/>
            <a:cxnLst>
              <a:cxn ang="T10">
                <a:pos x="T0" y="T1"/>
              </a:cxn>
              <a:cxn ang="T11">
                <a:pos x="T2" y="T3"/>
              </a:cxn>
              <a:cxn ang="T12">
                <a:pos x="T4" y="T5"/>
              </a:cxn>
              <a:cxn ang="T13">
                <a:pos x="T6" y="T7"/>
              </a:cxn>
              <a:cxn ang="T14">
                <a:pos x="T8" y="T9"/>
              </a:cxn>
            </a:cxnLst>
            <a:rect l="T15" t="T16" r="T17" b="T18"/>
            <a:pathLst>
              <a:path w="58" h="46">
                <a:moveTo>
                  <a:pt x="2" y="38"/>
                </a:moveTo>
                <a:cubicBezTo>
                  <a:pt x="11" y="46"/>
                  <a:pt x="28" y="44"/>
                  <a:pt x="38" y="39"/>
                </a:cubicBezTo>
                <a:cubicBezTo>
                  <a:pt x="48" y="33"/>
                  <a:pt x="58" y="19"/>
                  <a:pt x="57" y="8"/>
                </a:cubicBezTo>
                <a:cubicBezTo>
                  <a:pt x="47" y="0"/>
                  <a:pt x="30" y="2"/>
                  <a:pt x="21" y="7"/>
                </a:cubicBezTo>
                <a:cubicBezTo>
                  <a:pt x="11" y="13"/>
                  <a:pt x="0" y="27"/>
                  <a:pt x="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2" name="Freeform 129"/>
          <p:cNvSpPr>
            <a:spLocks/>
          </p:cNvSpPr>
          <p:nvPr/>
        </p:nvSpPr>
        <p:spPr bwMode="auto">
          <a:xfrm>
            <a:off x="4281488" y="3462338"/>
            <a:ext cx="98425" cy="76200"/>
          </a:xfrm>
          <a:custGeom>
            <a:avLst/>
            <a:gdLst>
              <a:gd name="T0" fmla="*/ 38 w 58"/>
              <a:gd name="T1" fmla="*/ 38 h 45"/>
              <a:gd name="T2" fmla="*/ 57 w 58"/>
              <a:gd name="T3" fmla="*/ 7 h 45"/>
              <a:gd name="T4" fmla="*/ 21 w 58"/>
              <a:gd name="T5" fmla="*/ 7 h 45"/>
              <a:gd name="T6" fmla="*/ 2 w 58"/>
              <a:gd name="T7" fmla="*/ 38 h 45"/>
              <a:gd name="T8" fmla="*/ 38 w 58"/>
              <a:gd name="T9" fmla="*/ 38 h 45"/>
              <a:gd name="T10" fmla="*/ 0 60000 65536"/>
              <a:gd name="T11" fmla="*/ 0 60000 65536"/>
              <a:gd name="T12" fmla="*/ 0 60000 65536"/>
              <a:gd name="T13" fmla="*/ 0 60000 65536"/>
              <a:gd name="T14" fmla="*/ 0 60000 65536"/>
              <a:gd name="T15" fmla="*/ 0 w 58"/>
              <a:gd name="T16" fmla="*/ 0 h 45"/>
              <a:gd name="T17" fmla="*/ 58 w 58"/>
              <a:gd name="T18" fmla="*/ 45 h 45"/>
            </a:gdLst>
            <a:ahLst/>
            <a:cxnLst>
              <a:cxn ang="T10">
                <a:pos x="T0" y="T1"/>
              </a:cxn>
              <a:cxn ang="T11">
                <a:pos x="T2" y="T3"/>
              </a:cxn>
              <a:cxn ang="T12">
                <a:pos x="T4" y="T5"/>
              </a:cxn>
              <a:cxn ang="T13">
                <a:pos x="T6" y="T7"/>
              </a:cxn>
              <a:cxn ang="T14">
                <a:pos x="T8" y="T9"/>
              </a:cxn>
            </a:cxnLst>
            <a:rect l="T15" t="T16" r="T17" b="T18"/>
            <a:pathLst>
              <a:path w="58" h="45">
                <a:moveTo>
                  <a:pt x="38" y="38"/>
                </a:moveTo>
                <a:cubicBezTo>
                  <a:pt x="48" y="33"/>
                  <a:pt x="58" y="19"/>
                  <a:pt x="57" y="7"/>
                </a:cubicBezTo>
                <a:cubicBezTo>
                  <a:pt x="47" y="0"/>
                  <a:pt x="30" y="1"/>
                  <a:pt x="21" y="7"/>
                </a:cubicBezTo>
                <a:cubicBezTo>
                  <a:pt x="11" y="12"/>
                  <a:pt x="0" y="26"/>
                  <a:pt x="2" y="38"/>
                </a:cubicBezTo>
                <a:cubicBezTo>
                  <a:pt x="11" y="45"/>
                  <a:pt x="28" y="44"/>
                  <a:pt x="3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3" name="Freeform 130"/>
          <p:cNvSpPr>
            <a:spLocks/>
          </p:cNvSpPr>
          <p:nvPr/>
        </p:nvSpPr>
        <p:spPr bwMode="auto">
          <a:xfrm>
            <a:off x="4159250" y="3384550"/>
            <a:ext cx="98425" cy="77788"/>
          </a:xfrm>
          <a:custGeom>
            <a:avLst/>
            <a:gdLst>
              <a:gd name="T0" fmla="*/ 20 w 58"/>
              <a:gd name="T1" fmla="*/ 39 h 46"/>
              <a:gd name="T2" fmla="*/ 57 w 58"/>
              <a:gd name="T3" fmla="*/ 38 h 46"/>
              <a:gd name="T4" fmla="*/ 38 w 58"/>
              <a:gd name="T5" fmla="*/ 7 h 46"/>
              <a:gd name="T6" fmla="*/ 2 w 58"/>
              <a:gd name="T7" fmla="*/ 8 h 46"/>
              <a:gd name="T8" fmla="*/ 20 w 58"/>
              <a:gd name="T9" fmla="*/ 39 h 46"/>
              <a:gd name="T10" fmla="*/ 0 60000 65536"/>
              <a:gd name="T11" fmla="*/ 0 60000 65536"/>
              <a:gd name="T12" fmla="*/ 0 60000 65536"/>
              <a:gd name="T13" fmla="*/ 0 60000 65536"/>
              <a:gd name="T14" fmla="*/ 0 60000 65536"/>
              <a:gd name="T15" fmla="*/ 0 w 58"/>
              <a:gd name="T16" fmla="*/ 0 h 46"/>
              <a:gd name="T17" fmla="*/ 58 w 58"/>
              <a:gd name="T18" fmla="*/ 46 h 46"/>
            </a:gdLst>
            <a:ahLst/>
            <a:cxnLst>
              <a:cxn ang="T10">
                <a:pos x="T0" y="T1"/>
              </a:cxn>
              <a:cxn ang="T11">
                <a:pos x="T2" y="T3"/>
              </a:cxn>
              <a:cxn ang="T12">
                <a:pos x="T4" y="T5"/>
              </a:cxn>
              <a:cxn ang="T13">
                <a:pos x="T6" y="T7"/>
              </a:cxn>
              <a:cxn ang="T14">
                <a:pos x="T8" y="T9"/>
              </a:cxn>
            </a:cxnLst>
            <a:rect l="T15" t="T16" r="T17" b="T18"/>
            <a:pathLst>
              <a:path w="58" h="46">
                <a:moveTo>
                  <a:pt x="20" y="39"/>
                </a:moveTo>
                <a:cubicBezTo>
                  <a:pt x="30" y="44"/>
                  <a:pt x="47" y="46"/>
                  <a:pt x="57" y="38"/>
                </a:cubicBezTo>
                <a:cubicBezTo>
                  <a:pt x="58" y="27"/>
                  <a:pt x="48" y="13"/>
                  <a:pt x="38" y="7"/>
                </a:cubicBezTo>
                <a:cubicBezTo>
                  <a:pt x="28" y="2"/>
                  <a:pt x="11" y="0"/>
                  <a:pt x="2" y="8"/>
                </a:cubicBezTo>
                <a:cubicBezTo>
                  <a:pt x="0" y="19"/>
                  <a:pt x="11" y="33"/>
                  <a:pt x="2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4" name="Freeform 131"/>
          <p:cNvSpPr>
            <a:spLocks/>
          </p:cNvSpPr>
          <p:nvPr/>
        </p:nvSpPr>
        <p:spPr bwMode="auto">
          <a:xfrm>
            <a:off x="4159250" y="3462338"/>
            <a:ext cx="98425" cy="76200"/>
          </a:xfrm>
          <a:custGeom>
            <a:avLst/>
            <a:gdLst>
              <a:gd name="T0" fmla="*/ 20 w 58"/>
              <a:gd name="T1" fmla="*/ 38 h 45"/>
              <a:gd name="T2" fmla="*/ 57 w 58"/>
              <a:gd name="T3" fmla="*/ 38 h 45"/>
              <a:gd name="T4" fmla="*/ 38 w 58"/>
              <a:gd name="T5" fmla="*/ 7 h 45"/>
              <a:gd name="T6" fmla="*/ 2 w 58"/>
              <a:gd name="T7" fmla="*/ 7 h 45"/>
              <a:gd name="T8" fmla="*/ 20 w 58"/>
              <a:gd name="T9" fmla="*/ 38 h 45"/>
              <a:gd name="T10" fmla="*/ 0 60000 65536"/>
              <a:gd name="T11" fmla="*/ 0 60000 65536"/>
              <a:gd name="T12" fmla="*/ 0 60000 65536"/>
              <a:gd name="T13" fmla="*/ 0 60000 65536"/>
              <a:gd name="T14" fmla="*/ 0 60000 65536"/>
              <a:gd name="T15" fmla="*/ 0 w 58"/>
              <a:gd name="T16" fmla="*/ 0 h 45"/>
              <a:gd name="T17" fmla="*/ 58 w 58"/>
              <a:gd name="T18" fmla="*/ 45 h 45"/>
            </a:gdLst>
            <a:ahLst/>
            <a:cxnLst>
              <a:cxn ang="T10">
                <a:pos x="T0" y="T1"/>
              </a:cxn>
              <a:cxn ang="T11">
                <a:pos x="T2" y="T3"/>
              </a:cxn>
              <a:cxn ang="T12">
                <a:pos x="T4" y="T5"/>
              </a:cxn>
              <a:cxn ang="T13">
                <a:pos x="T6" y="T7"/>
              </a:cxn>
              <a:cxn ang="T14">
                <a:pos x="T8" y="T9"/>
              </a:cxn>
            </a:cxnLst>
            <a:rect l="T15" t="T16" r="T17" b="T18"/>
            <a:pathLst>
              <a:path w="58" h="45">
                <a:moveTo>
                  <a:pt x="20" y="38"/>
                </a:moveTo>
                <a:cubicBezTo>
                  <a:pt x="30" y="44"/>
                  <a:pt x="47" y="45"/>
                  <a:pt x="57" y="38"/>
                </a:cubicBezTo>
                <a:cubicBezTo>
                  <a:pt x="58" y="26"/>
                  <a:pt x="48" y="12"/>
                  <a:pt x="38" y="7"/>
                </a:cubicBezTo>
                <a:cubicBezTo>
                  <a:pt x="28" y="1"/>
                  <a:pt x="11" y="0"/>
                  <a:pt x="2" y="7"/>
                </a:cubicBezTo>
                <a:cubicBezTo>
                  <a:pt x="0" y="19"/>
                  <a:pt x="11" y="33"/>
                  <a:pt x="20"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5" name="Freeform 132"/>
          <p:cNvSpPr>
            <a:spLocks/>
          </p:cNvSpPr>
          <p:nvPr/>
        </p:nvSpPr>
        <p:spPr bwMode="auto">
          <a:xfrm>
            <a:off x="4264025" y="3435350"/>
            <a:ext cx="11113" cy="123825"/>
          </a:xfrm>
          <a:custGeom>
            <a:avLst/>
            <a:gdLst>
              <a:gd name="T0" fmla="*/ 0 w 7"/>
              <a:gd name="T1" fmla="*/ 2 h 73"/>
              <a:gd name="T2" fmla="*/ 0 w 7"/>
              <a:gd name="T3" fmla="*/ 70 h 73"/>
              <a:gd name="T4" fmla="*/ 3 w 7"/>
              <a:gd name="T5" fmla="*/ 73 h 73"/>
              <a:gd name="T6" fmla="*/ 7 w 7"/>
              <a:gd name="T7" fmla="*/ 70 h 73"/>
              <a:gd name="T8" fmla="*/ 7 w 7"/>
              <a:gd name="T9" fmla="*/ 2 h 73"/>
              <a:gd name="T10" fmla="*/ 3 w 7"/>
              <a:gd name="T11" fmla="*/ 0 h 73"/>
              <a:gd name="T12" fmla="*/ 0 w 7"/>
              <a:gd name="T13" fmla="*/ 2 h 73"/>
              <a:gd name="T14" fmla="*/ 0 60000 65536"/>
              <a:gd name="T15" fmla="*/ 0 60000 65536"/>
              <a:gd name="T16" fmla="*/ 0 60000 65536"/>
              <a:gd name="T17" fmla="*/ 0 60000 65536"/>
              <a:gd name="T18" fmla="*/ 0 60000 65536"/>
              <a:gd name="T19" fmla="*/ 0 60000 65536"/>
              <a:gd name="T20" fmla="*/ 0 60000 65536"/>
              <a:gd name="T21" fmla="*/ 0 w 7"/>
              <a:gd name="T22" fmla="*/ 0 h 73"/>
              <a:gd name="T23" fmla="*/ 7 w 7"/>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3">
                <a:moveTo>
                  <a:pt x="0" y="2"/>
                </a:moveTo>
                <a:cubicBezTo>
                  <a:pt x="0" y="70"/>
                  <a:pt x="0" y="70"/>
                  <a:pt x="0" y="70"/>
                </a:cubicBezTo>
                <a:cubicBezTo>
                  <a:pt x="0" y="72"/>
                  <a:pt x="1" y="73"/>
                  <a:pt x="3" y="73"/>
                </a:cubicBezTo>
                <a:cubicBezTo>
                  <a:pt x="5" y="73"/>
                  <a:pt x="7" y="72"/>
                  <a:pt x="7" y="70"/>
                </a:cubicBezTo>
                <a:cubicBezTo>
                  <a:pt x="7" y="2"/>
                  <a:pt x="7" y="2"/>
                  <a:pt x="7" y="2"/>
                </a:cubicBezTo>
                <a:cubicBezTo>
                  <a:pt x="7" y="1"/>
                  <a:pt x="5" y="0"/>
                  <a:pt x="3" y="0"/>
                </a:cubicBezTo>
                <a:cubicBezTo>
                  <a:pt x="1" y="0"/>
                  <a:pt x="0" y="1"/>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6" name="Freeform 133"/>
          <p:cNvSpPr>
            <a:spLocks noEditPoints="1"/>
          </p:cNvSpPr>
          <p:nvPr/>
        </p:nvSpPr>
        <p:spPr bwMode="auto">
          <a:xfrm>
            <a:off x="5202238" y="3979863"/>
            <a:ext cx="227012" cy="266700"/>
          </a:xfrm>
          <a:custGeom>
            <a:avLst/>
            <a:gdLst>
              <a:gd name="T0" fmla="*/ 124 w 134"/>
              <a:gd name="T1" fmla="*/ 144 h 157"/>
              <a:gd name="T2" fmla="*/ 134 w 134"/>
              <a:gd name="T3" fmla="*/ 28 h 157"/>
              <a:gd name="T4" fmla="*/ 114 w 134"/>
              <a:gd name="T5" fmla="*/ 21 h 157"/>
              <a:gd name="T6" fmla="*/ 132 w 134"/>
              <a:gd name="T7" fmla="*/ 2 h 157"/>
              <a:gd name="T8" fmla="*/ 112 w 134"/>
              <a:gd name="T9" fmla="*/ 12 h 157"/>
              <a:gd name="T10" fmla="*/ 122 w 134"/>
              <a:gd name="T11" fmla="*/ 41 h 157"/>
              <a:gd name="T12" fmla="*/ 112 w 134"/>
              <a:gd name="T13" fmla="*/ 109 h 157"/>
              <a:gd name="T14" fmla="*/ 120 w 134"/>
              <a:gd name="T15" fmla="*/ 127 h 157"/>
              <a:gd name="T16" fmla="*/ 112 w 134"/>
              <a:gd name="T17" fmla="*/ 157 h 157"/>
              <a:gd name="T18" fmla="*/ 112 w 134"/>
              <a:gd name="T19" fmla="*/ 12 h 157"/>
              <a:gd name="T20" fmla="*/ 102 w 134"/>
              <a:gd name="T21" fmla="*/ 15 h 157"/>
              <a:gd name="T22" fmla="*/ 86 w 134"/>
              <a:gd name="T23" fmla="*/ 7 h 157"/>
              <a:gd name="T24" fmla="*/ 91 w 134"/>
              <a:gd name="T25" fmla="*/ 21 h 157"/>
              <a:gd name="T26" fmla="*/ 86 w 134"/>
              <a:gd name="T27" fmla="*/ 28 h 157"/>
              <a:gd name="T28" fmla="*/ 112 w 134"/>
              <a:gd name="T29" fmla="*/ 41 h 157"/>
              <a:gd name="T30" fmla="*/ 86 w 134"/>
              <a:gd name="T31" fmla="*/ 144 h 157"/>
              <a:gd name="T32" fmla="*/ 108 w 134"/>
              <a:gd name="T33" fmla="*/ 157 h 157"/>
              <a:gd name="T34" fmla="*/ 112 w 134"/>
              <a:gd name="T35" fmla="*/ 135 h 157"/>
              <a:gd name="T36" fmla="*/ 104 w 134"/>
              <a:gd name="T37" fmla="*/ 127 h 157"/>
              <a:gd name="T38" fmla="*/ 112 w 134"/>
              <a:gd name="T39" fmla="*/ 119 h 157"/>
              <a:gd name="T40" fmla="*/ 112 w 134"/>
              <a:gd name="T41" fmla="*/ 109 h 157"/>
              <a:gd name="T42" fmla="*/ 86 w 134"/>
              <a:gd name="T43" fmla="*/ 119 h 157"/>
              <a:gd name="T44" fmla="*/ 86 w 134"/>
              <a:gd name="T45" fmla="*/ 135 h 157"/>
              <a:gd name="T46" fmla="*/ 86 w 134"/>
              <a:gd name="T47" fmla="*/ 135 h 157"/>
              <a:gd name="T48" fmla="*/ 86 w 134"/>
              <a:gd name="T49" fmla="*/ 7 h 157"/>
              <a:gd name="T50" fmla="*/ 72 w 134"/>
              <a:gd name="T51" fmla="*/ 2 h 157"/>
              <a:gd name="T52" fmla="*/ 86 w 134"/>
              <a:gd name="T53" fmla="*/ 18 h 157"/>
              <a:gd name="T54" fmla="*/ 86 w 134"/>
              <a:gd name="T55" fmla="*/ 28 h 157"/>
              <a:gd name="T56" fmla="*/ 67 w 134"/>
              <a:gd name="T57" fmla="*/ 41 h 157"/>
              <a:gd name="T58" fmla="*/ 86 w 134"/>
              <a:gd name="T59" fmla="*/ 28 h 157"/>
              <a:gd name="T60" fmla="*/ 86 w 134"/>
              <a:gd name="T61" fmla="*/ 144 h 157"/>
              <a:gd name="T62" fmla="*/ 86 w 134"/>
              <a:gd name="T63" fmla="*/ 135 h 157"/>
              <a:gd name="T64" fmla="*/ 86 w 134"/>
              <a:gd name="T65" fmla="*/ 119 h 157"/>
              <a:gd name="T66" fmla="*/ 67 w 134"/>
              <a:gd name="T67" fmla="*/ 109 h 157"/>
              <a:gd name="T68" fmla="*/ 67 w 134"/>
              <a:gd name="T69" fmla="*/ 28 h 157"/>
              <a:gd name="T70" fmla="*/ 0 w 134"/>
              <a:gd name="T71" fmla="*/ 144 h 157"/>
              <a:gd name="T72" fmla="*/ 10 w 134"/>
              <a:gd name="T73" fmla="*/ 157 h 157"/>
              <a:gd name="T74" fmla="*/ 26 w 134"/>
              <a:gd name="T75" fmla="*/ 144 h 157"/>
              <a:gd name="T76" fmla="*/ 67 w 134"/>
              <a:gd name="T77" fmla="*/ 109 h 157"/>
              <a:gd name="T78" fmla="*/ 12 w 134"/>
              <a:gd name="T79" fmla="*/ 41 h 157"/>
              <a:gd name="T80" fmla="*/ 67 w 134"/>
              <a:gd name="T81" fmla="*/ 41 h 1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4"/>
              <a:gd name="T124" fmla="*/ 0 h 157"/>
              <a:gd name="T125" fmla="*/ 134 w 134"/>
              <a:gd name="T126" fmla="*/ 157 h 15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4" h="157">
                <a:moveTo>
                  <a:pt x="124" y="157"/>
                </a:moveTo>
                <a:cubicBezTo>
                  <a:pt x="124" y="144"/>
                  <a:pt x="124" y="144"/>
                  <a:pt x="124" y="144"/>
                </a:cubicBezTo>
                <a:cubicBezTo>
                  <a:pt x="134" y="144"/>
                  <a:pt x="134" y="144"/>
                  <a:pt x="134" y="144"/>
                </a:cubicBezTo>
                <a:cubicBezTo>
                  <a:pt x="134" y="28"/>
                  <a:pt x="134" y="28"/>
                  <a:pt x="134" y="28"/>
                </a:cubicBezTo>
                <a:cubicBezTo>
                  <a:pt x="115" y="28"/>
                  <a:pt x="115" y="28"/>
                  <a:pt x="115" y="28"/>
                </a:cubicBezTo>
                <a:cubicBezTo>
                  <a:pt x="115" y="25"/>
                  <a:pt x="115" y="23"/>
                  <a:pt x="114" y="21"/>
                </a:cubicBezTo>
                <a:cubicBezTo>
                  <a:pt x="131" y="8"/>
                  <a:pt x="131" y="8"/>
                  <a:pt x="131" y="8"/>
                </a:cubicBezTo>
                <a:cubicBezTo>
                  <a:pt x="133" y="6"/>
                  <a:pt x="133" y="4"/>
                  <a:pt x="132" y="2"/>
                </a:cubicBezTo>
                <a:cubicBezTo>
                  <a:pt x="130" y="0"/>
                  <a:pt x="128" y="0"/>
                  <a:pt x="126" y="1"/>
                </a:cubicBezTo>
                <a:cubicBezTo>
                  <a:pt x="112" y="12"/>
                  <a:pt x="112" y="12"/>
                  <a:pt x="112" y="12"/>
                </a:cubicBezTo>
                <a:cubicBezTo>
                  <a:pt x="112" y="41"/>
                  <a:pt x="112" y="41"/>
                  <a:pt x="112" y="41"/>
                </a:cubicBezTo>
                <a:cubicBezTo>
                  <a:pt x="122" y="41"/>
                  <a:pt x="122" y="41"/>
                  <a:pt x="122" y="41"/>
                </a:cubicBezTo>
                <a:cubicBezTo>
                  <a:pt x="122" y="109"/>
                  <a:pt x="122" y="109"/>
                  <a:pt x="122" y="109"/>
                </a:cubicBezTo>
                <a:cubicBezTo>
                  <a:pt x="112" y="109"/>
                  <a:pt x="112" y="109"/>
                  <a:pt x="112" y="109"/>
                </a:cubicBezTo>
                <a:cubicBezTo>
                  <a:pt x="112" y="119"/>
                  <a:pt x="112" y="119"/>
                  <a:pt x="112" y="119"/>
                </a:cubicBezTo>
                <a:cubicBezTo>
                  <a:pt x="116" y="119"/>
                  <a:pt x="120" y="123"/>
                  <a:pt x="120" y="127"/>
                </a:cubicBezTo>
                <a:cubicBezTo>
                  <a:pt x="120" y="131"/>
                  <a:pt x="116" y="135"/>
                  <a:pt x="112" y="135"/>
                </a:cubicBezTo>
                <a:cubicBezTo>
                  <a:pt x="112" y="157"/>
                  <a:pt x="112" y="157"/>
                  <a:pt x="112" y="157"/>
                </a:cubicBezTo>
                <a:lnTo>
                  <a:pt x="124" y="157"/>
                </a:lnTo>
                <a:close/>
                <a:moveTo>
                  <a:pt x="112" y="12"/>
                </a:moveTo>
                <a:cubicBezTo>
                  <a:pt x="107" y="16"/>
                  <a:pt x="107" y="16"/>
                  <a:pt x="107" y="16"/>
                </a:cubicBezTo>
                <a:cubicBezTo>
                  <a:pt x="106" y="15"/>
                  <a:pt x="104" y="15"/>
                  <a:pt x="102" y="15"/>
                </a:cubicBezTo>
                <a:cubicBezTo>
                  <a:pt x="100" y="15"/>
                  <a:pt x="99" y="15"/>
                  <a:pt x="97" y="16"/>
                </a:cubicBezTo>
                <a:cubicBezTo>
                  <a:pt x="86" y="7"/>
                  <a:pt x="86" y="7"/>
                  <a:pt x="86" y="7"/>
                </a:cubicBezTo>
                <a:cubicBezTo>
                  <a:pt x="86" y="18"/>
                  <a:pt x="86" y="18"/>
                  <a:pt x="86" y="18"/>
                </a:cubicBezTo>
                <a:cubicBezTo>
                  <a:pt x="91" y="21"/>
                  <a:pt x="91" y="21"/>
                  <a:pt x="91" y="21"/>
                </a:cubicBezTo>
                <a:cubicBezTo>
                  <a:pt x="89" y="23"/>
                  <a:pt x="89" y="25"/>
                  <a:pt x="89" y="28"/>
                </a:cubicBezTo>
                <a:cubicBezTo>
                  <a:pt x="86" y="28"/>
                  <a:pt x="86" y="28"/>
                  <a:pt x="86" y="28"/>
                </a:cubicBezTo>
                <a:cubicBezTo>
                  <a:pt x="86" y="41"/>
                  <a:pt x="86" y="41"/>
                  <a:pt x="86" y="41"/>
                </a:cubicBezTo>
                <a:cubicBezTo>
                  <a:pt x="112" y="41"/>
                  <a:pt x="112" y="41"/>
                  <a:pt x="112" y="41"/>
                </a:cubicBezTo>
                <a:cubicBezTo>
                  <a:pt x="112" y="12"/>
                  <a:pt x="112" y="12"/>
                  <a:pt x="112" y="12"/>
                </a:cubicBezTo>
                <a:close/>
                <a:moveTo>
                  <a:pt x="86" y="144"/>
                </a:moveTo>
                <a:cubicBezTo>
                  <a:pt x="108" y="144"/>
                  <a:pt x="108" y="144"/>
                  <a:pt x="108" y="144"/>
                </a:cubicBezTo>
                <a:cubicBezTo>
                  <a:pt x="108" y="157"/>
                  <a:pt x="108" y="157"/>
                  <a:pt x="108" y="157"/>
                </a:cubicBezTo>
                <a:cubicBezTo>
                  <a:pt x="112" y="157"/>
                  <a:pt x="112" y="157"/>
                  <a:pt x="112" y="157"/>
                </a:cubicBezTo>
                <a:cubicBezTo>
                  <a:pt x="112" y="135"/>
                  <a:pt x="112" y="135"/>
                  <a:pt x="112" y="135"/>
                </a:cubicBezTo>
                <a:cubicBezTo>
                  <a:pt x="112" y="135"/>
                  <a:pt x="112" y="135"/>
                  <a:pt x="112" y="135"/>
                </a:cubicBezTo>
                <a:cubicBezTo>
                  <a:pt x="107" y="135"/>
                  <a:pt x="104" y="131"/>
                  <a:pt x="104" y="127"/>
                </a:cubicBezTo>
                <a:cubicBezTo>
                  <a:pt x="104" y="127"/>
                  <a:pt x="104" y="127"/>
                  <a:pt x="104" y="127"/>
                </a:cubicBezTo>
                <a:cubicBezTo>
                  <a:pt x="104" y="123"/>
                  <a:pt x="107" y="119"/>
                  <a:pt x="112" y="119"/>
                </a:cubicBezTo>
                <a:cubicBezTo>
                  <a:pt x="112" y="119"/>
                  <a:pt x="112" y="119"/>
                  <a:pt x="112" y="119"/>
                </a:cubicBezTo>
                <a:cubicBezTo>
                  <a:pt x="112" y="109"/>
                  <a:pt x="112" y="109"/>
                  <a:pt x="112" y="109"/>
                </a:cubicBezTo>
                <a:cubicBezTo>
                  <a:pt x="86" y="109"/>
                  <a:pt x="86" y="109"/>
                  <a:pt x="86" y="109"/>
                </a:cubicBezTo>
                <a:cubicBezTo>
                  <a:pt x="86" y="119"/>
                  <a:pt x="86" y="119"/>
                  <a:pt x="86" y="119"/>
                </a:cubicBezTo>
                <a:cubicBezTo>
                  <a:pt x="90" y="119"/>
                  <a:pt x="94" y="123"/>
                  <a:pt x="94" y="127"/>
                </a:cubicBezTo>
                <a:cubicBezTo>
                  <a:pt x="94" y="131"/>
                  <a:pt x="90" y="135"/>
                  <a:pt x="86" y="135"/>
                </a:cubicBezTo>
                <a:cubicBezTo>
                  <a:pt x="86" y="144"/>
                  <a:pt x="86" y="144"/>
                  <a:pt x="86" y="144"/>
                </a:cubicBezTo>
                <a:close/>
                <a:moveTo>
                  <a:pt x="86" y="135"/>
                </a:moveTo>
                <a:cubicBezTo>
                  <a:pt x="86" y="135"/>
                  <a:pt x="86" y="135"/>
                  <a:pt x="86" y="135"/>
                </a:cubicBezTo>
                <a:moveTo>
                  <a:pt x="86" y="7"/>
                </a:moveTo>
                <a:cubicBezTo>
                  <a:pt x="78" y="1"/>
                  <a:pt x="78" y="1"/>
                  <a:pt x="78" y="1"/>
                </a:cubicBezTo>
                <a:cubicBezTo>
                  <a:pt x="76" y="0"/>
                  <a:pt x="74" y="0"/>
                  <a:pt x="72" y="2"/>
                </a:cubicBezTo>
                <a:cubicBezTo>
                  <a:pt x="71" y="4"/>
                  <a:pt x="71" y="6"/>
                  <a:pt x="73" y="8"/>
                </a:cubicBezTo>
                <a:cubicBezTo>
                  <a:pt x="86" y="18"/>
                  <a:pt x="86" y="18"/>
                  <a:pt x="86" y="18"/>
                </a:cubicBezTo>
                <a:cubicBezTo>
                  <a:pt x="86" y="7"/>
                  <a:pt x="86" y="7"/>
                  <a:pt x="86" y="7"/>
                </a:cubicBezTo>
                <a:close/>
                <a:moveTo>
                  <a:pt x="86" y="28"/>
                </a:moveTo>
                <a:cubicBezTo>
                  <a:pt x="67" y="28"/>
                  <a:pt x="67" y="28"/>
                  <a:pt x="67" y="28"/>
                </a:cubicBezTo>
                <a:cubicBezTo>
                  <a:pt x="67" y="41"/>
                  <a:pt x="67" y="41"/>
                  <a:pt x="67" y="41"/>
                </a:cubicBezTo>
                <a:cubicBezTo>
                  <a:pt x="86" y="41"/>
                  <a:pt x="86" y="41"/>
                  <a:pt x="86" y="41"/>
                </a:cubicBezTo>
                <a:cubicBezTo>
                  <a:pt x="86" y="28"/>
                  <a:pt x="86" y="28"/>
                  <a:pt x="86" y="28"/>
                </a:cubicBezTo>
                <a:close/>
                <a:moveTo>
                  <a:pt x="67" y="144"/>
                </a:moveTo>
                <a:cubicBezTo>
                  <a:pt x="86" y="144"/>
                  <a:pt x="86" y="144"/>
                  <a:pt x="86" y="144"/>
                </a:cubicBezTo>
                <a:cubicBezTo>
                  <a:pt x="86" y="135"/>
                  <a:pt x="86" y="135"/>
                  <a:pt x="86" y="135"/>
                </a:cubicBezTo>
                <a:cubicBezTo>
                  <a:pt x="86" y="135"/>
                  <a:pt x="86" y="135"/>
                  <a:pt x="86" y="135"/>
                </a:cubicBezTo>
                <a:cubicBezTo>
                  <a:pt x="82" y="135"/>
                  <a:pt x="78" y="131"/>
                  <a:pt x="78" y="127"/>
                </a:cubicBezTo>
                <a:cubicBezTo>
                  <a:pt x="78" y="123"/>
                  <a:pt x="82" y="119"/>
                  <a:pt x="86" y="119"/>
                </a:cubicBezTo>
                <a:cubicBezTo>
                  <a:pt x="86" y="109"/>
                  <a:pt x="86" y="109"/>
                  <a:pt x="86" y="109"/>
                </a:cubicBezTo>
                <a:cubicBezTo>
                  <a:pt x="67" y="109"/>
                  <a:pt x="67" y="109"/>
                  <a:pt x="67" y="109"/>
                </a:cubicBezTo>
                <a:lnTo>
                  <a:pt x="67" y="144"/>
                </a:lnTo>
                <a:close/>
                <a:moveTo>
                  <a:pt x="67" y="28"/>
                </a:moveTo>
                <a:cubicBezTo>
                  <a:pt x="0" y="28"/>
                  <a:pt x="0" y="28"/>
                  <a:pt x="0" y="28"/>
                </a:cubicBezTo>
                <a:cubicBezTo>
                  <a:pt x="0" y="144"/>
                  <a:pt x="0" y="144"/>
                  <a:pt x="0" y="144"/>
                </a:cubicBezTo>
                <a:cubicBezTo>
                  <a:pt x="10" y="144"/>
                  <a:pt x="10" y="144"/>
                  <a:pt x="10" y="144"/>
                </a:cubicBezTo>
                <a:cubicBezTo>
                  <a:pt x="10" y="157"/>
                  <a:pt x="10" y="157"/>
                  <a:pt x="10" y="157"/>
                </a:cubicBezTo>
                <a:cubicBezTo>
                  <a:pt x="26" y="157"/>
                  <a:pt x="26" y="157"/>
                  <a:pt x="26" y="157"/>
                </a:cubicBezTo>
                <a:cubicBezTo>
                  <a:pt x="26" y="144"/>
                  <a:pt x="26" y="144"/>
                  <a:pt x="26" y="144"/>
                </a:cubicBezTo>
                <a:cubicBezTo>
                  <a:pt x="67" y="144"/>
                  <a:pt x="67" y="144"/>
                  <a:pt x="67" y="144"/>
                </a:cubicBezTo>
                <a:cubicBezTo>
                  <a:pt x="67" y="109"/>
                  <a:pt x="67" y="109"/>
                  <a:pt x="67" y="109"/>
                </a:cubicBezTo>
                <a:cubicBezTo>
                  <a:pt x="12" y="109"/>
                  <a:pt x="12" y="109"/>
                  <a:pt x="12" y="109"/>
                </a:cubicBezTo>
                <a:cubicBezTo>
                  <a:pt x="12" y="41"/>
                  <a:pt x="12" y="41"/>
                  <a:pt x="12" y="41"/>
                </a:cubicBezTo>
                <a:cubicBezTo>
                  <a:pt x="12" y="41"/>
                  <a:pt x="12" y="41"/>
                  <a:pt x="12" y="41"/>
                </a:cubicBezTo>
                <a:cubicBezTo>
                  <a:pt x="67" y="41"/>
                  <a:pt x="67" y="41"/>
                  <a:pt x="67" y="41"/>
                </a:cubicBezTo>
                <a:lnTo>
                  <a:pt x="67" y="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7" name="Oval 134"/>
          <p:cNvSpPr>
            <a:spLocks noChangeArrowheads="1"/>
          </p:cNvSpPr>
          <p:nvPr/>
        </p:nvSpPr>
        <p:spPr bwMode="auto">
          <a:xfrm>
            <a:off x="5534025" y="4249738"/>
            <a:ext cx="47625" cy="476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78" name="Freeform 135"/>
          <p:cNvSpPr>
            <a:spLocks noEditPoints="1"/>
          </p:cNvSpPr>
          <p:nvPr/>
        </p:nvSpPr>
        <p:spPr bwMode="auto">
          <a:xfrm>
            <a:off x="5353050" y="4387850"/>
            <a:ext cx="103188" cy="103188"/>
          </a:xfrm>
          <a:custGeom>
            <a:avLst/>
            <a:gdLst>
              <a:gd name="T0" fmla="*/ 30 w 61"/>
              <a:gd name="T1" fmla="*/ 61 h 61"/>
              <a:gd name="T2" fmla="*/ 61 w 61"/>
              <a:gd name="T3" fmla="*/ 31 h 61"/>
              <a:gd name="T4" fmla="*/ 30 w 61"/>
              <a:gd name="T5" fmla="*/ 0 h 61"/>
              <a:gd name="T6" fmla="*/ 30 w 61"/>
              <a:gd name="T7" fmla="*/ 14 h 61"/>
              <a:gd name="T8" fmla="*/ 47 w 61"/>
              <a:gd name="T9" fmla="*/ 31 h 61"/>
              <a:gd name="T10" fmla="*/ 30 w 61"/>
              <a:gd name="T11" fmla="*/ 47 h 61"/>
              <a:gd name="T12" fmla="*/ 30 w 61"/>
              <a:gd name="T13" fmla="*/ 61 h 61"/>
              <a:gd name="T14" fmla="*/ 30 w 61"/>
              <a:gd name="T15" fmla="*/ 0 h 61"/>
              <a:gd name="T16" fmla="*/ 0 w 61"/>
              <a:gd name="T17" fmla="*/ 31 h 61"/>
              <a:gd name="T18" fmla="*/ 30 w 61"/>
              <a:gd name="T19" fmla="*/ 61 h 61"/>
              <a:gd name="T20" fmla="*/ 30 w 61"/>
              <a:gd name="T21" fmla="*/ 61 h 61"/>
              <a:gd name="T22" fmla="*/ 30 w 61"/>
              <a:gd name="T23" fmla="*/ 47 h 61"/>
              <a:gd name="T24" fmla="*/ 30 w 61"/>
              <a:gd name="T25" fmla="*/ 47 h 61"/>
              <a:gd name="T26" fmla="*/ 30 w 61"/>
              <a:gd name="T27" fmla="*/ 47 h 61"/>
              <a:gd name="T28" fmla="*/ 14 w 61"/>
              <a:gd name="T29" fmla="*/ 31 h 61"/>
              <a:gd name="T30" fmla="*/ 30 w 61"/>
              <a:gd name="T31" fmla="*/ 14 h 61"/>
              <a:gd name="T32" fmla="*/ 30 w 61"/>
              <a:gd name="T33" fmla="*/ 14 h 61"/>
              <a:gd name="T34" fmla="*/ 30 w 61"/>
              <a:gd name="T35" fmla="*/ 0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61"/>
              <a:gd name="T56" fmla="*/ 61 w 61"/>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61">
                <a:moveTo>
                  <a:pt x="30" y="61"/>
                </a:moveTo>
                <a:cubicBezTo>
                  <a:pt x="47" y="61"/>
                  <a:pt x="61" y="47"/>
                  <a:pt x="61" y="31"/>
                </a:cubicBezTo>
                <a:cubicBezTo>
                  <a:pt x="61" y="14"/>
                  <a:pt x="47" y="0"/>
                  <a:pt x="30" y="0"/>
                </a:cubicBezTo>
                <a:cubicBezTo>
                  <a:pt x="30" y="14"/>
                  <a:pt x="30" y="14"/>
                  <a:pt x="30" y="14"/>
                </a:cubicBezTo>
                <a:cubicBezTo>
                  <a:pt x="39" y="14"/>
                  <a:pt x="47" y="22"/>
                  <a:pt x="47" y="31"/>
                </a:cubicBezTo>
                <a:cubicBezTo>
                  <a:pt x="47" y="40"/>
                  <a:pt x="39" y="47"/>
                  <a:pt x="30" y="47"/>
                </a:cubicBezTo>
                <a:lnTo>
                  <a:pt x="30" y="61"/>
                </a:lnTo>
                <a:close/>
                <a:moveTo>
                  <a:pt x="30" y="0"/>
                </a:moveTo>
                <a:cubicBezTo>
                  <a:pt x="14" y="0"/>
                  <a:pt x="0" y="14"/>
                  <a:pt x="0" y="31"/>
                </a:cubicBezTo>
                <a:cubicBezTo>
                  <a:pt x="0" y="47"/>
                  <a:pt x="14" y="61"/>
                  <a:pt x="30" y="61"/>
                </a:cubicBezTo>
                <a:cubicBezTo>
                  <a:pt x="30" y="61"/>
                  <a:pt x="30" y="61"/>
                  <a:pt x="30" y="61"/>
                </a:cubicBezTo>
                <a:cubicBezTo>
                  <a:pt x="30" y="47"/>
                  <a:pt x="30" y="47"/>
                  <a:pt x="30" y="47"/>
                </a:cubicBezTo>
                <a:cubicBezTo>
                  <a:pt x="30" y="47"/>
                  <a:pt x="30" y="47"/>
                  <a:pt x="30" y="47"/>
                </a:cubicBezTo>
                <a:cubicBezTo>
                  <a:pt x="30" y="47"/>
                  <a:pt x="30" y="47"/>
                  <a:pt x="30" y="47"/>
                </a:cubicBezTo>
                <a:cubicBezTo>
                  <a:pt x="21" y="47"/>
                  <a:pt x="14" y="40"/>
                  <a:pt x="14" y="31"/>
                </a:cubicBezTo>
                <a:cubicBezTo>
                  <a:pt x="14" y="22"/>
                  <a:pt x="21" y="14"/>
                  <a:pt x="30" y="14"/>
                </a:cubicBezTo>
                <a:cubicBezTo>
                  <a:pt x="30" y="14"/>
                  <a:pt x="30" y="14"/>
                  <a:pt x="30" y="14"/>
                </a:cubicBezTo>
                <a:cubicBezTo>
                  <a:pt x="30" y="0"/>
                  <a:pt x="30"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9" name="Freeform 136"/>
          <p:cNvSpPr>
            <a:spLocks/>
          </p:cNvSpPr>
          <p:nvPr/>
        </p:nvSpPr>
        <p:spPr bwMode="auto">
          <a:xfrm>
            <a:off x="5341938" y="4364038"/>
            <a:ext cx="122237" cy="44450"/>
          </a:xfrm>
          <a:custGeom>
            <a:avLst/>
            <a:gdLst>
              <a:gd name="T0" fmla="*/ 6 w 72"/>
              <a:gd name="T1" fmla="*/ 26 h 26"/>
              <a:gd name="T2" fmla="*/ 10 w 72"/>
              <a:gd name="T3" fmla="*/ 24 h 26"/>
              <a:gd name="T4" fmla="*/ 36 w 72"/>
              <a:gd name="T5" fmla="*/ 9 h 26"/>
              <a:gd name="T6" fmla="*/ 63 w 72"/>
              <a:gd name="T7" fmla="*/ 24 h 26"/>
              <a:gd name="T8" fmla="*/ 70 w 72"/>
              <a:gd name="T9" fmla="*/ 25 h 26"/>
              <a:gd name="T10" fmla="*/ 71 w 72"/>
              <a:gd name="T11" fmla="*/ 18 h 26"/>
              <a:gd name="T12" fmla="*/ 36 w 72"/>
              <a:gd name="T13" fmla="*/ 0 h 26"/>
              <a:gd name="T14" fmla="*/ 2 w 72"/>
              <a:gd name="T15" fmla="*/ 18 h 26"/>
              <a:gd name="T16" fmla="*/ 3 w 72"/>
              <a:gd name="T17" fmla="*/ 25 h 26"/>
              <a:gd name="T18" fmla="*/ 6 w 72"/>
              <a:gd name="T19" fmla="*/ 2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26"/>
              <a:gd name="T32" fmla="*/ 72 w 7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26">
                <a:moveTo>
                  <a:pt x="6" y="26"/>
                </a:moveTo>
                <a:cubicBezTo>
                  <a:pt x="7" y="26"/>
                  <a:pt x="9" y="25"/>
                  <a:pt x="10" y="24"/>
                </a:cubicBezTo>
                <a:cubicBezTo>
                  <a:pt x="16" y="15"/>
                  <a:pt x="26" y="9"/>
                  <a:pt x="36" y="9"/>
                </a:cubicBezTo>
                <a:cubicBezTo>
                  <a:pt x="47" y="9"/>
                  <a:pt x="57" y="15"/>
                  <a:pt x="63" y="24"/>
                </a:cubicBezTo>
                <a:cubicBezTo>
                  <a:pt x="65" y="26"/>
                  <a:pt x="67" y="26"/>
                  <a:pt x="70" y="25"/>
                </a:cubicBezTo>
                <a:cubicBezTo>
                  <a:pt x="72" y="23"/>
                  <a:pt x="72" y="20"/>
                  <a:pt x="71" y="18"/>
                </a:cubicBezTo>
                <a:cubicBezTo>
                  <a:pt x="63" y="7"/>
                  <a:pt x="50" y="0"/>
                  <a:pt x="36" y="0"/>
                </a:cubicBezTo>
                <a:cubicBezTo>
                  <a:pt x="23" y="0"/>
                  <a:pt x="10" y="7"/>
                  <a:pt x="2" y="18"/>
                </a:cubicBezTo>
                <a:cubicBezTo>
                  <a:pt x="0" y="20"/>
                  <a:pt x="1" y="23"/>
                  <a:pt x="3" y="25"/>
                </a:cubicBezTo>
                <a:cubicBezTo>
                  <a:pt x="4" y="25"/>
                  <a:pt x="5" y="26"/>
                  <a:pt x="6"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0" name="Freeform 137"/>
          <p:cNvSpPr>
            <a:spLocks noEditPoints="1"/>
          </p:cNvSpPr>
          <p:nvPr/>
        </p:nvSpPr>
        <p:spPr bwMode="auto">
          <a:xfrm>
            <a:off x="5537200" y="4387850"/>
            <a:ext cx="103188" cy="103188"/>
          </a:xfrm>
          <a:custGeom>
            <a:avLst/>
            <a:gdLst>
              <a:gd name="T0" fmla="*/ 31 w 61"/>
              <a:gd name="T1" fmla="*/ 0 h 61"/>
              <a:gd name="T2" fmla="*/ 31 w 61"/>
              <a:gd name="T3" fmla="*/ 0 h 61"/>
              <a:gd name="T4" fmla="*/ 31 w 61"/>
              <a:gd name="T5" fmla="*/ 14 h 61"/>
              <a:gd name="T6" fmla="*/ 31 w 61"/>
              <a:gd name="T7" fmla="*/ 14 h 61"/>
              <a:gd name="T8" fmla="*/ 47 w 61"/>
              <a:gd name="T9" fmla="*/ 31 h 61"/>
              <a:gd name="T10" fmla="*/ 31 w 61"/>
              <a:gd name="T11" fmla="*/ 47 h 61"/>
              <a:gd name="T12" fmla="*/ 31 w 61"/>
              <a:gd name="T13" fmla="*/ 47 h 61"/>
              <a:gd name="T14" fmla="*/ 31 w 61"/>
              <a:gd name="T15" fmla="*/ 47 h 61"/>
              <a:gd name="T16" fmla="*/ 31 w 61"/>
              <a:gd name="T17" fmla="*/ 61 h 61"/>
              <a:gd name="T18" fmla="*/ 31 w 61"/>
              <a:gd name="T19" fmla="*/ 61 h 61"/>
              <a:gd name="T20" fmla="*/ 61 w 61"/>
              <a:gd name="T21" fmla="*/ 31 h 61"/>
              <a:gd name="T22" fmla="*/ 31 w 61"/>
              <a:gd name="T23" fmla="*/ 0 h 61"/>
              <a:gd name="T24" fmla="*/ 31 w 61"/>
              <a:gd name="T25" fmla="*/ 0 h 61"/>
              <a:gd name="T26" fmla="*/ 0 w 61"/>
              <a:gd name="T27" fmla="*/ 31 h 61"/>
              <a:gd name="T28" fmla="*/ 31 w 61"/>
              <a:gd name="T29" fmla="*/ 61 h 61"/>
              <a:gd name="T30" fmla="*/ 31 w 61"/>
              <a:gd name="T31" fmla="*/ 47 h 61"/>
              <a:gd name="T32" fmla="*/ 14 w 61"/>
              <a:gd name="T33" fmla="*/ 31 h 61"/>
              <a:gd name="T34" fmla="*/ 31 w 61"/>
              <a:gd name="T35" fmla="*/ 14 h 61"/>
              <a:gd name="T36" fmla="*/ 31 w 61"/>
              <a:gd name="T37" fmla="*/ 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61"/>
              <a:gd name="T59" fmla="*/ 61 w 61"/>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61">
                <a:moveTo>
                  <a:pt x="31" y="0"/>
                </a:moveTo>
                <a:cubicBezTo>
                  <a:pt x="31" y="0"/>
                  <a:pt x="31" y="0"/>
                  <a:pt x="31" y="0"/>
                </a:cubicBezTo>
                <a:cubicBezTo>
                  <a:pt x="31" y="14"/>
                  <a:pt x="31" y="14"/>
                  <a:pt x="31" y="14"/>
                </a:cubicBezTo>
                <a:cubicBezTo>
                  <a:pt x="31" y="14"/>
                  <a:pt x="31" y="14"/>
                  <a:pt x="31" y="14"/>
                </a:cubicBezTo>
                <a:cubicBezTo>
                  <a:pt x="40" y="14"/>
                  <a:pt x="47" y="22"/>
                  <a:pt x="47" y="31"/>
                </a:cubicBezTo>
                <a:cubicBezTo>
                  <a:pt x="47" y="40"/>
                  <a:pt x="40" y="47"/>
                  <a:pt x="31" y="47"/>
                </a:cubicBezTo>
                <a:cubicBezTo>
                  <a:pt x="31" y="47"/>
                  <a:pt x="31" y="47"/>
                  <a:pt x="31" y="47"/>
                </a:cubicBezTo>
                <a:cubicBezTo>
                  <a:pt x="31" y="47"/>
                  <a:pt x="31" y="47"/>
                  <a:pt x="31" y="47"/>
                </a:cubicBezTo>
                <a:cubicBezTo>
                  <a:pt x="31" y="61"/>
                  <a:pt x="31" y="61"/>
                  <a:pt x="31" y="61"/>
                </a:cubicBezTo>
                <a:cubicBezTo>
                  <a:pt x="31" y="61"/>
                  <a:pt x="31" y="61"/>
                  <a:pt x="31" y="61"/>
                </a:cubicBezTo>
                <a:cubicBezTo>
                  <a:pt x="48" y="61"/>
                  <a:pt x="61" y="47"/>
                  <a:pt x="61" y="31"/>
                </a:cubicBezTo>
                <a:cubicBezTo>
                  <a:pt x="61" y="14"/>
                  <a:pt x="48" y="0"/>
                  <a:pt x="31" y="0"/>
                </a:cubicBezTo>
                <a:close/>
                <a:moveTo>
                  <a:pt x="31" y="0"/>
                </a:moveTo>
                <a:cubicBezTo>
                  <a:pt x="14" y="0"/>
                  <a:pt x="0" y="14"/>
                  <a:pt x="0" y="31"/>
                </a:cubicBezTo>
                <a:cubicBezTo>
                  <a:pt x="0" y="47"/>
                  <a:pt x="14" y="61"/>
                  <a:pt x="31" y="61"/>
                </a:cubicBezTo>
                <a:cubicBezTo>
                  <a:pt x="31" y="47"/>
                  <a:pt x="31" y="47"/>
                  <a:pt x="31" y="47"/>
                </a:cubicBezTo>
                <a:cubicBezTo>
                  <a:pt x="22" y="47"/>
                  <a:pt x="14" y="40"/>
                  <a:pt x="14" y="31"/>
                </a:cubicBezTo>
                <a:cubicBezTo>
                  <a:pt x="14" y="22"/>
                  <a:pt x="22" y="14"/>
                  <a:pt x="31" y="14"/>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1" name="Freeform 138"/>
          <p:cNvSpPr>
            <a:spLocks/>
          </p:cNvSpPr>
          <p:nvPr/>
        </p:nvSpPr>
        <p:spPr bwMode="auto">
          <a:xfrm>
            <a:off x="5529263" y="4364038"/>
            <a:ext cx="120650" cy="44450"/>
          </a:xfrm>
          <a:custGeom>
            <a:avLst/>
            <a:gdLst>
              <a:gd name="T0" fmla="*/ 36 w 72"/>
              <a:gd name="T1" fmla="*/ 0 h 26"/>
              <a:gd name="T2" fmla="*/ 1 w 72"/>
              <a:gd name="T3" fmla="*/ 18 h 26"/>
              <a:gd name="T4" fmla="*/ 3 w 72"/>
              <a:gd name="T5" fmla="*/ 25 h 26"/>
              <a:gd name="T6" fmla="*/ 5 w 72"/>
              <a:gd name="T7" fmla="*/ 26 h 26"/>
              <a:gd name="T8" fmla="*/ 9 w 72"/>
              <a:gd name="T9" fmla="*/ 24 h 26"/>
              <a:gd name="T10" fmla="*/ 36 w 72"/>
              <a:gd name="T11" fmla="*/ 9 h 26"/>
              <a:gd name="T12" fmla="*/ 63 w 72"/>
              <a:gd name="T13" fmla="*/ 24 h 26"/>
              <a:gd name="T14" fmla="*/ 69 w 72"/>
              <a:gd name="T15" fmla="*/ 25 h 26"/>
              <a:gd name="T16" fmla="*/ 70 w 72"/>
              <a:gd name="T17" fmla="*/ 18 h 26"/>
              <a:gd name="T18" fmla="*/ 36 w 7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26"/>
              <a:gd name="T32" fmla="*/ 72 w 7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26">
                <a:moveTo>
                  <a:pt x="36" y="0"/>
                </a:moveTo>
                <a:cubicBezTo>
                  <a:pt x="22" y="0"/>
                  <a:pt x="9" y="7"/>
                  <a:pt x="1" y="18"/>
                </a:cubicBezTo>
                <a:cubicBezTo>
                  <a:pt x="0" y="20"/>
                  <a:pt x="0" y="23"/>
                  <a:pt x="3" y="25"/>
                </a:cubicBezTo>
                <a:cubicBezTo>
                  <a:pt x="3" y="25"/>
                  <a:pt x="4" y="26"/>
                  <a:pt x="5" y="26"/>
                </a:cubicBezTo>
                <a:cubicBezTo>
                  <a:pt x="7" y="26"/>
                  <a:pt x="8" y="25"/>
                  <a:pt x="9" y="24"/>
                </a:cubicBezTo>
                <a:cubicBezTo>
                  <a:pt x="15" y="15"/>
                  <a:pt x="25" y="9"/>
                  <a:pt x="36" y="9"/>
                </a:cubicBezTo>
                <a:cubicBezTo>
                  <a:pt x="47" y="9"/>
                  <a:pt x="57" y="15"/>
                  <a:pt x="63" y="24"/>
                </a:cubicBezTo>
                <a:cubicBezTo>
                  <a:pt x="64" y="26"/>
                  <a:pt x="67" y="26"/>
                  <a:pt x="69" y="25"/>
                </a:cubicBezTo>
                <a:cubicBezTo>
                  <a:pt x="71" y="23"/>
                  <a:pt x="72" y="20"/>
                  <a:pt x="70" y="18"/>
                </a:cubicBezTo>
                <a:cubicBezTo>
                  <a:pt x="63" y="7"/>
                  <a:pt x="50" y="0"/>
                  <a:pt x="3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2" name="Freeform 139"/>
          <p:cNvSpPr>
            <a:spLocks/>
          </p:cNvSpPr>
          <p:nvPr/>
        </p:nvSpPr>
        <p:spPr bwMode="auto">
          <a:xfrm>
            <a:off x="5437188" y="4276725"/>
            <a:ext cx="180975" cy="211138"/>
          </a:xfrm>
          <a:custGeom>
            <a:avLst/>
            <a:gdLst>
              <a:gd name="T0" fmla="*/ 72 w 107"/>
              <a:gd name="T1" fmla="*/ 46 h 125"/>
              <a:gd name="T2" fmla="*/ 75 w 107"/>
              <a:gd name="T3" fmla="*/ 46 h 125"/>
              <a:gd name="T4" fmla="*/ 102 w 107"/>
              <a:gd name="T5" fmla="*/ 34 h 125"/>
              <a:gd name="T6" fmla="*/ 105 w 107"/>
              <a:gd name="T7" fmla="*/ 25 h 125"/>
              <a:gd name="T8" fmla="*/ 96 w 107"/>
              <a:gd name="T9" fmla="*/ 22 h 125"/>
              <a:gd name="T10" fmla="*/ 79 w 107"/>
              <a:gd name="T11" fmla="*/ 31 h 125"/>
              <a:gd name="T12" fmla="*/ 75 w 107"/>
              <a:gd name="T13" fmla="*/ 31 h 125"/>
              <a:gd name="T14" fmla="*/ 46 w 107"/>
              <a:gd name="T15" fmla="*/ 1 h 125"/>
              <a:gd name="T16" fmla="*/ 43 w 107"/>
              <a:gd name="T17" fmla="*/ 1 h 125"/>
              <a:gd name="T18" fmla="*/ 1 w 107"/>
              <a:gd name="T19" fmla="*/ 43 h 125"/>
              <a:gd name="T20" fmla="*/ 1 w 107"/>
              <a:gd name="T21" fmla="*/ 45 h 125"/>
              <a:gd name="T22" fmla="*/ 29 w 107"/>
              <a:gd name="T23" fmla="*/ 70 h 125"/>
              <a:gd name="T24" fmla="*/ 30 w 107"/>
              <a:gd name="T25" fmla="*/ 73 h 125"/>
              <a:gd name="T26" fmla="*/ 16 w 107"/>
              <a:gd name="T27" fmla="*/ 104 h 125"/>
              <a:gd name="T28" fmla="*/ 16 w 107"/>
              <a:gd name="T29" fmla="*/ 108 h 125"/>
              <a:gd name="T30" fmla="*/ 26 w 107"/>
              <a:gd name="T31" fmla="*/ 121 h 125"/>
              <a:gd name="T32" fmla="*/ 32 w 107"/>
              <a:gd name="T33" fmla="*/ 125 h 125"/>
              <a:gd name="T34" fmla="*/ 38 w 107"/>
              <a:gd name="T35" fmla="*/ 123 h 125"/>
              <a:gd name="T36" fmla="*/ 40 w 107"/>
              <a:gd name="T37" fmla="*/ 110 h 125"/>
              <a:gd name="T38" fmla="*/ 37 w 107"/>
              <a:gd name="T39" fmla="*/ 106 h 125"/>
              <a:gd name="T40" fmla="*/ 36 w 107"/>
              <a:gd name="T41" fmla="*/ 102 h 125"/>
              <a:gd name="T42" fmla="*/ 51 w 107"/>
              <a:gd name="T43" fmla="*/ 68 h 125"/>
              <a:gd name="T44" fmla="*/ 50 w 107"/>
              <a:gd name="T45" fmla="*/ 65 h 125"/>
              <a:gd name="T46" fmla="*/ 34 w 107"/>
              <a:gd name="T47" fmla="*/ 50 h 125"/>
              <a:gd name="T48" fmla="*/ 34 w 107"/>
              <a:gd name="T49" fmla="*/ 47 h 125"/>
              <a:gd name="T50" fmla="*/ 52 w 107"/>
              <a:gd name="T51" fmla="*/ 30 h 125"/>
              <a:gd name="T52" fmla="*/ 55 w 107"/>
              <a:gd name="T53" fmla="*/ 30 h 125"/>
              <a:gd name="T54" fmla="*/ 72 w 107"/>
              <a:gd name="T55" fmla="*/ 46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7"/>
              <a:gd name="T85" fmla="*/ 0 h 125"/>
              <a:gd name="T86" fmla="*/ 107 w 107"/>
              <a:gd name="T87" fmla="*/ 125 h 1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7" h="125">
                <a:moveTo>
                  <a:pt x="72" y="46"/>
                </a:moveTo>
                <a:cubicBezTo>
                  <a:pt x="72" y="46"/>
                  <a:pt x="74" y="47"/>
                  <a:pt x="75" y="46"/>
                </a:cubicBezTo>
                <a:cubicBezTo>
                  <a:pt x="102" y="34"/>
                  <a:pt x="102" y="34"/>
                  <a:pt x="102" y="34"/>
                </a:cubicBezTo>
                <a:cubicBezTo>
                  <a:pt x="105" y="33"/>
                  <a:pt x="107" y="29"/>
                  <a:pt x="105" y="25"/>
                </a:cubicBezTo>
                <a:cubicBezTo>
                  <a:pt x="104" y="22"/>
                  <a:pt x="100" y="21"/>
                  <a:pt x="96" y="22"/>
                </a:cubicBezTo>
                <a:cubicBezTo>
                  <a:pt x="79" y="31"/>
                  <a:pt x="79" y="31"/>
                  <a:pt x="79" y="31"/>
                </a:cubicBezTo>
                <a:cubicBezTo>
                  <a:pt x="78" y="32"/>
                  <a:pt x="76" y="31"/>
                  <a:pt x="75" y="31"/>
                </a:cubicBezTo>
                <a:cubicBezTo>
                  <a:pt x="46" y="1"/>
                  <a:pt x="46" y="1"/>
                  <a:pt x="46" y="1"/>
                </a:cubicBezTo>
                <a:cubicBezTo>
                  <a:pt x="45" y="0"/>
                  <a:pt x="43" y="0"/>
                  <a:pt x="43" y="1"/>
                </a:cubicBezTo>
                <a:cubicBezTo>
                  <a:pt x="1" y="43"/>
                  <a:pt x="1" y="43"/>
                  <a:pt x="1" y="43"/>
                </a:cubicBezTo>
                <a:cubicBezTo>
                  <a:pt x="0" y="43"/>
                  <a:pt x="0" y="45"/>
                  <a:pt x="1" y="45"/>
                </a:cubicBezTo>
                <a:cubicBezTo>
                  <a:pt x="7" y="50"/>
                  <a:pt x="24" y="65"/>
                  <a:pt x="29" y="70"/>
                </a:cubicBezTo>
                <a:cubicBezTo>
                  <a:pt x="30" y="70"/>
                  <a:pt x="31" y="72"/>
                  <a:pt x="30" y="73"/>
                </a:cubicBezTo>
                <a:cubicBezTo>
                  <a:pt x="16" y="104"/>
                  <a:pt x="16" y="104"/>
                  <a:pt x="16" y="104"/>
                </a:cubicBezTo>
                <a:cubicBezTo>
                  <a:pt x="15" y="105"/>
                  <a:pt x="16" y="107"/>
                  <a:pt x="16" y="108"/>
                </a:cubicBezTo>
                <a:cubicBezTo>
                  <a:pt x="26" y="121"/>
                  <a:pt x="26" y="121"/>
                  <a:pt x="26" y="121"/>
                </a:cubicBezTo>
                <a:cubicBezTo>
                  <a:pt x="27" y="123"/>
                  <a:pt x="30" y="124"/>
                  <a:pt x="32" y="125"/>
                </a:cubicBezTo>
                <a:cubicBezTo>
                  <a:pt x="34" y="125"/>
                  <a:pt x="36" y="124"/>
                  <a:pt x="38" y="123"/>
                </a:cubicBezTo>
                <a:cubicBezTo>
                  <a:pt x="42" y="120"/>
                  <a:pt x="43" y="114"/>
                  <a:pt x="40" y="110"/>
                </a:cubicBezTo>
                <a:cubicBezTo>
                  <a:pt x="37" y="106"/>
                  <a:pt x="37" y="106"/>
                  <a:pt x="37" y="106"/>
                </a:cubicBezTo>
                <a:cubicBezTo>
                  <a:pt x="36" y="105"/>
                  <a:pt x="36" y="103"/>
                  <a:pt x="36" y="102"/>
                </a:cubicBezTo>
                <a:cubicBezTo>
                  <a:pt x="51" y="68"/>
                  <a:pt x="51" y="68"/>
                  <a:pt x="51" y="68"/>
                </a:cubicBezTo>
                <a:cubicBezTo>
                  <a:pt x="51" y="67"/>
                  <a:pt x="51" y="66"/>
                  <a:pt x="50" y="65"/>
                </a:cubicBezTo>
                <a:cubicBezTo>
                  <a:pt x="47" y="62"/>
                  <a:pt x="38" y="54"/>
                  <a:pt x="34" y="50"/>
                </a:cubicBezTo>
                <a:cubicBezTo>
                  <a:pt x="33" y="49"/>
                  <a:pt x="33" y="48"/>
                  <a:pt x="34" y="47"/>
                </a:cubicBezTo>
                <a:cubicBezTo>
                  <a:pt x="52" y="30"/>
                  <a:pt x="52" y="30"/>
                  <a:pt x="52" y="30"/>
                </a:cubicBezTo>
                <a:cubicBezTo>
                  <a:pt x="53" y="29"/>
                  <a:pt x="54" y="29"/>
                  <a:pt x="55" y="30"/>
                </a:cubicBezTo>
                <a:lnTo>
                  <a:pt x="72" y="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3" name="Freeform 140"/>
          <p:cNvSpPr>
            <a:spLocks/>
          </p:cNvSpPr>
          <p:nvPr/>
        </p:nvSpPr>
        <p:spPr bwMode="auto">
          <a:xfrm>
            <a:off x="7607300" y="3252788"/>
            <a:ext cx="68263" cy="131762"/>
          </a:xfrm>
          <a:custGeom>
            <a:avLst/>
            <a:gdLst>
              <a:gd name="T0" fmla="*/ 0 w 43"/>
              <a:gd name="T1" fmla="*/ 83 h 83"/>
              <a:gd name="T2" fmla="*/ 43 w 43"/>
              <a:gd name="T3" fmla="*/ 33 h 83"/>
              <a:gd name="T4" fmla="*/ 0 w 43"/>
              <a:gd name="T5" fmla="*/ 0 h 83"/>
              <a:gd name="T6" fmla="*/ 0 w 43"/>
              <a:gd name="T7" fmla="*/ 83 h 83"/>
              <a:gd name="T8" fmla="*/ 0 60000 65536"/>
              <a:gd name="T9" fmla="*/ 0 60000 65536"/>
              <a:gd name="T10" fmla="*/ 0 60000 65536"/>
              <a:gd name="T11" fmla="*/ 0 60000 65536"/>
              <a:gd name="T12" fmla="*/ 0 w 43"/>
              <a:gd name="T13" fmla="*/ 0 h 83"/>
              <a:gd name="T14" fmla="*/ 43 w 43"/>
              <a:gd name="T15" fmla="*/ 83 h 83"/>
            </a:gdLst>
            <a:ahLst/>
            <a:cxnLst>
              <a:cxn ang="T8">
                <a:pos x="T0" y="T1"/>
              </a:cxn>
              <a:cxn ang="T9">
                <a:pos x="T2" y="T3"/>
              </a:cxn>
              <a:cxn ang="T10">
                <a:pos x="T4" y="T5"/>
              </a:cxn>
              <a:cxn ang="T11">
                <a:pos x="T6" y="T7"/>
              </a:cxn>
            </a:cxnLst>
            <a:rect l="T12" t="T13" r="T14" b="T15"/>
            <a:pathLst>
              <a:path w="43" h="83">
                <a:moveTo>
                  <a:pt x="0" y="83"/>
                </a:moveTo>
                <a:lnTo>
                  <a:pt x="43" y="33"/>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4" name="Freeform 141"/>
          <p:cNvSpPr>
            <a:spLocks/>
          </p:cNvSpPr>
          <p:nvPr/>
        </p:nvSpPr>
        <p:spPr bwMode="auto">
          <a:xfrm>
            <a:off x="7769225" y="3252788"/>
            <a:ext cx="65088" cy="131762"/>
          </a:xfrm>
          <a:custGeom>
            <a:avLst/>
            <a:gdLst>
              <a:gd name="T0" fmla="*/ 41 w 41"/>
              <a:gd name="T1" fmla="*/ 83 h 83"/>
              <a:gd name="T2" fmla="*/ 41 w 41"/>
              <a:gd name="T3" fmla="*/ 0 h 83"/>
              <a:gd name="T4" fmla="*/ 0 w 41"/>
              <a:gd name="T5" fmla="*/ 33 h 83"/>
              <a:gd name="T6" fmla="*/ 41 w 41"/>
              <a:gd name="T7" fmla="*/ 83 h 83"/>
              <a:gd name="T8" fmla="*/ 0 60000 65536"/>
              <a:gd name="T9" fmla="*/ 0 60000 65536"/>
              <a:gd name="T10" fmla="*/ 0 60000 65536"/>
              <a:gd name="T11" fmla="*/ 0 60000 65536"/>
              <a:gd name="T12" fmla="*/ 0 w 41"/>
              <a:gd name="T13" fmla="*/ 0 h 83"/>
              <a:gd name="T14" fmla="*/ 41 w 41"/>
              <a:gd name="T15" fmla="*/ 83 h 83"/>
            </a:gdLst>
            <a:ahLst/>
            <a:cxnLst>
              <a:cxn ang="T8">
                <a:pos x="T0" y="T1"/>
              </a:cxn>
              <a:cxn ang="T9">
                <a:pos x="T2" y="T3"/>
              </a:cxn>
              <a:cxn ang="T10">
                <a:pos x="T4" y="T5"/>
              </a:cxn>
              <a:cxn ang="T11">
                <a:pos x="T6" y="T7"/>
              </a:cxn>
            </a:cxnLst>
            <a:rect l="T12" t="T13" r="T14" b="T15"/>
            <a:pathLst>
              <a:path w="41" h="83">
                <a:moveTo>
                  <a:pt x="41" y="83"/>
                </a:moveTo>
                <a:lnTo>
                  <a:pt x="41" y="0"/>
                </a:lnTo>
                <a:lnTo>
                  <a:pt x="0" y="33"/>
                </a:lnTo>
                <a:lnTo>
                  <a:pt x="41"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5" name="Freeform 142"/>
          <p:cNvSpPr>
            <a:spLocks/>
          </p:cNvSpPr>
          <p:nvPr/>
        </p:nvSpPr>
        <p:spPr bwMode="auto">
          <a:xfrm>
            <a:off x="7834313" y="3389313"/>
            <a:ext cx="0" cy="1587"/>
          </a:xfrm>
          <a:custGeom>
            <a:avLst/>
            <a:gdLst>
              <a:gd name="T0" fmla="*/ 1 h 1"/>
              <a:gd name="T1" fmla="*/ 1 h 1"/>
              <a:gd name="T2" fmla="*/ 0 h 1"/>
              <a:gd name="T3" fmla="*/ 1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6" name="Freeform 143"/>
          <p:cNvSpPr>
            <a:spLocks/>
          </p:cNvSpPr>
          <p:nvPr/>
        </p:nvSpPr>
        <p:spPr bwMode="auto">
          <a:xfrm>
            <a:off x="7607300" y="3389313"/>
            <a:ext cx="0" cy="1587"/>
          </a:xfrm>
          <a:custGeom>
            <a:avLst/>
            <a:gdLst>
              <a:gd name="T0" fmla="*/ 1 h 1"/>
              <a:gd name="T1" fmla="*/ 1 h 1"/>
              <a:gd name="T2" fmla="*/ 0 h 1"/>
              <a:gd name="T3" fmla="*/ 1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7" name="Freeform 144"/>
          <p:cNvSpPr>
            <a:spLocks/>
          </p:cNvSpPr>
          <p:nvPr/>
        </p:nvSpPr>
        <p:spPr bwMode="auto">
          <a:xfrm>
            <a:off x="7612063" y="3309938"/>
            <a:ext cx="219075" cy="80962"/>
          </a:xfrm>
          <a:custGeom>
            <a:avLst/>
            <a:gdLst>
              <a:gd name="T0" fmla="*/ 138 w 138"/>
              <a:gd name="T1" fmla="*/ 51 h 51"/>
              <a:gd name="T2" fmla="*/ 138 w 138"/>
              <a:gd name="T3" fmla="*/ 50 h 51"/>
              <a:gd name="T4" fmla="*/ 96 w 138"/>
              <a:gd name="T5" fmla="*/ 0 h 51"/>
              <a:gd name="T6" fmla="*/ 69 w 138"/>
              <a:gd name="T7" fmla="*/ 21 h 51"/>
              <a:gd name="T8" fmla="*/ 43 w 138"/>
              <a:gd name="T9" fmla="*/ 0 h 51"/>
              <a:gd name="T10" fmla="*/ 1 w 138"/>
              <a:gd name="T11" fmla="*/ 50 h 51"/>
              <a:gd name="T12" fmla="*/ 0 w 138"/>
              <a:gd name="T13" fmla="*/ 51 h 51"/>
              <a:gd name="T14" fmla="*/ 138 w 138"/>
              <a:gd name="T15" fmla="*/ 51 h 51"/>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51"/>
              <a:gd name="T26" fmla="*/ 138 w 138"/>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51">
                <a:moveTo>
                  <a:pt x="138" y="51"/>
                </a:moveTo>
                <a:lnTo>
                  <a:pt x="138" y="50"/>
                </a:lnTo>
                <a:lnTo>
                  <a:pt x="96" y="0"/>
                </a:lnTo>
                <a:lnTo>
                  <a:pt x="69" y="21"/>
                </a:lnTo>
                <a:lnTo>
                  <a:pt x="43" y="0"/>
                </a:lnTo>
                <a:lnTo>
                  <a:pt x="1" y="50"/>
                </a:lnTo>
                <a:lnTo>
                  <a:pt x="0" y="51"/>
                </a:lnTo>
                <a:lnTo>
                  <a:pt x="138"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8" name="Freeform 145"/>
          <p:cNvSpPr>
            <a:spLocks/>
          </p:cNvSpPr>
          <p:nvPr/>
        </p:nvSpPr>
        <p:spPr bwMode="auto">
          <a:xfrm>
            <a:off x="7613650" y="3246438"/>
            <a:ext cx="215900" cy="88900"/>
          </a:xfrm>
          <a:custGeom>
            <a:avLst/>
            <a:gdLst>
              <a:gd name="T0" fmla="*/ 41 w 136"/>
              <a:gd name="T1" fmla="*/ 33 h 56"/>
              <a:gd name="T2" fmla="*/ 43 w 136"/>
              <a:gd name="T3" fmla="*/ 36 h 56"/>
              <a:gd name="T4" fmla="*/ 44 w 136"/>
              <a:gd name="T5" fmla="*/ 37 h 56"/>
              <a:gd name="T6" fmla="*/ 68 w 136"/>
              <a:gd name="T7" fmla="*/ 56 h 56"/>
              <a:gd name="T8" fmla="*/ 91 w 136"/>
              <a:gd name="T9" fmla="*/ 37 h 56"/>
              <a:gd name="T10" fmla="*/ 93 w 136"/>
              <a:gd name="T11" fmla="*/ 36 h 56"/>
              <a:gd name="T12" fmla="*/ 95 w 136"/>
              <a:gd name="T13" fmla="*/ 33 h 56"/>
              <a:gd name="T14" fmla="*/ 136 w 136"/>
              <a:gd name="T15" fmla="*/ 0 h 56"/>
              <a:gd name="T16" fmla="*/ 0 w 136"/>
              <a:gd name="T17" fmla="*/ 0 h 56"/>
              <a:gd name="T18" fmla="*/ 41 w 136"/>
              <a:gd name="T19" fmla="*/ 33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6"/>
              <a:gd name="T31" fmla="*/ 0 h 56"/>
              <a:gd name="T32" fmla="*/ 136 w 136"/>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6" h="56">
                <a:moveTo>
                  <a:pt x="41" y="33"/>
                </a:moveTo>
                <a:lnTo>
                  <a:pt x="43" y="36"/>
                </a:lnTo>
                <a:lnTo>
                  <a:pt x="44" y="37"/>
                </a:lnTo>
                <a:lnTo>
                  <a:pt x="68" y="56"/>
                </a:lnTo>
                <a:lnTo>
                  <a:pt x="91" y="37"/>
                </a:lnTo>
                <a:lnTo>
                  <a:pt x="93" y="36"/>
                </a:lnTo>
                <a:lnTo>
                  <a:pt x="95" y="33"/>
                </a:lnTo>
                <a:lnTo>
                  <a:pt x="136" y="0"/>
                </a:lnTo>
                <a:lnTo>
                  <a:pt x="0" y="0"/>
                </a:lnTo>
                <a:lnTo>
                  <a:pt x="41"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9" name="Freeform 146"/>
          <p:cNvSpPr>
            <a:spLocks/>
          </p:cNvSpPr>
          <p:nvPr/>
        </p:nvSpPr>
        <p:spPr bwMode="auto">
          <a:xfrm>
            <a:off x="6637338" y="4279900"/>
            <a:ext cx="265112" cy="198438"/>
          </a:xfrm>
          <a:custGeom>
            <a:avLst/>
            <a:gdLst>
              <a:gd name="T0" fmla="*/ 78 w 156"/>
              <a:gd name="T1" fmla="*/ 0 h 117"/>
              <a:gd name="T2" fmla="*/ 0 w 156"/>
              <a:gd name="T3" fmla="*/ 79 h 117"/>
              <a:gd name="T4" fmla="*/ 9 w 156"/>
              <a:gd name="T5" fmla="*/ 116 h 117"/>
              <a:gd name="T6" fmla="*/ 9 w 156"/>
              <a:gd name="T7" fmla="*/ 96 h 117"/>
              <a:gd name="T8" fmla="*/ 13 w 156"/>
              <a:gd name="T9" fmla="*/ 85 h 117"/>
              <a:gd name="T10" fmla="*/ 13 w 156"/>
              <a:gd name="T11" fmla="*/ 79 h 117"/>
              <a:gd name="T12" fmla="*/ 78 w 156"/>
              <a:gd name="T13" fmla="*/ 13 h 117"/>
              <a:gd name="T14" fmla="*/ 143 w 156"/>
              <a:gd name="T15" fmla="*/ 79 h 117"/>
              <a:gd name="T16" fmla="*/ 143 w 156"/>
              <a:gd name="T17" fmla="*/ 86 h 117"/>
              <a:gd name="T18" fmla="*/ 146 w 156"/>
              <a:gd name="T19" fmla="*/ 96 h 117"/>
              <a:gd name="T20" fmla="*/ 146 w 156"/>
              <a:gd name="T21" fmla="*/ 117 h 117"/>
              <a:gd name="T22" fmla="*/ 156 w 156"/>
              <a:gd name="T23" fmla="*/ 79 h 117"/>
              <a:gd name="T24" fmla="*/ 78 w 156"/>
              <a:gd name="T25" fmla="*/ 0 h 1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
              <a:gd name="T40" fmla="*/ 0 h 117"/>
              <a:gd name="T41" fmla="*/ 156 w 156"/>
              <a:gd name="T42" fmla="*/ 117 h 1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 h="117">
                <a:moveTo>
                  <a:pt x="78" y="0"/>
                </a:moveTo>
                <a:cubicBezTo>
                  <a:pt x="35" y="1"/>
                  <a:pt x="0" y="36"/>
                  <a:pt x="0" y="79"/>
                </a:cubicBezTo>
                <a:cubicBezTo>
                  <a:pt x="0" y="92"/>
                  <a:pt x="3" y="105"/>
                  <a:pt x="9" y="116"/>
                </a:cubicBezTo>
                <a:cubicBezTo>
                  <a:pt x="9" y="96"/>
                  <a:pt x="9" y="96"/>
                  <a:pt x="9" y="96"/>
                </a:cubicBezTo>
                <a:cubicBezTo>
                  <a:pt x="9" y="92"/>
                  <a:pt x="11" y="88"/>
                  <a:pt x="13" y="85"/>
                </a:cubicBezTo>
                <a:cubicBezTo>
                  <a:pt x="13" y="83"/>
                  <a:pt x="13" y="81"/>
                  <a:pt x="13" y="79"/>
                </a:cubicBezTo>
                <a:cubicBezTo>
                  <a:pt x="13" y="43"/>
                  <a:pt x="42" y="13"/>
                  <a:pt x="78" y="13"/>
                </a:cubicBezTo>
                <a:cubicBezTo>
                  <a:pt x="114" y="13"/>
                  <a:pt x="143" y="43"/>
                  <a:pt x="143" y="79"/>
                </a:cubicBezTo>
                <a:cubicBezTo>
                  <a:pt x="143" y="81"/>
                  <a:pt x="143" y="83"/>
                  <a:pt x="143" y="86"/>
                </a:cubicBezTo>
                <a:cubicBezTo>
                  <a:pt x="145" y="89"/>
                  <a:pt x="146" y="92"/>
                  <a:pt x="146" y="96"/>
                </a:cubicBezTo>
                <a:cubicBezTo>
                  <a:pt x="146" y="117"/>
                  <a:pt x="146" y="117"/>
                  <a:pt x="146" y="117"/>
                </a:cubicBezTo>
                <a:cubicBezTo>
                  <a:pt x="153" y="106"/>
                  <a:pt x="156" y="92"/>
                  <a:pt x="156" y="79"/>
                </a:cubicBezTo>
                <a:cubicBezTo>
                  <a:pt x="156" y="36"/>
                  <a:pt x="121" y="1"/>
                  <a:pt x="7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0" name="Freeform 147"/>
          <p:cNvSpPr>
            <a:spLocks/>
          </p:cNvSpPr>
          <p:nvPr/>
        </p:nvSpPr>
        <p:spPr bwMode="auto">
          <a:xfrm>
            <a:off x="6661150" y="4413250"/>
            <a:ext cx="57150" cy="104775"/>
          </a:xfrm>
          <a:custGeom>
            <a:avLst/>
            <a:gdLst>
              <a:gd name="T0" fmla="*/ 0 w 34"/>
              <a:gd name="T1" fmla="*/ 13 h 62"/>
              <a:gd name="T2" fmla="*/ 0 w 34"/>
              <a:gd name="T3" fmla="*/ 17 h 62"/>
              <a:gd name="T4" fmla="*/ 0 w 34"/>
              <a:gd name="T5" fmla="*/ 37 h 62"/>
              <a:gd name="T6" fmla="*/ 0 w 34"/>
              <a:gd name="T7" fmla="*/ 46 h 62"/>
              <a:gd name="T8" fmla="*/ 24 w 34"/>
              <a:gd name="T9" fmla="*/ 62 h 62"/>
              <a:gd name="T10" fmla="*/ 34 w 34"/>
              <a:gd name="T11" fmla="*/ 62 h 62"/>
              <a:gd name="T12" fmla="*/ 34 w 34"/>
              <a:gd name="T13" fmla="*/ 0 h 62"/>
              <a:gd name="T14" fmla="*/ 24 w 34"/>
              <a:gd name="T15" fmla="*/ 0 h 62"/>
              <a:gd name="T16" fmla="*/ 0 w 34"/>
              <a:gd name="T17" fmla="*/ 13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62"/>
              <a:gd name="T29" fmla="*/ 34 w 34"/>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62">
                <a:moveTo>
                  <a:pt x="0" y="13"/>
                </a:moveTo>
                <a:cubicBezTo>
                  <a:pt x="0" y="14"/>
                  <a:pt x="0" y="15"/>
                  <a:pt x="0" y="17"/>
                </a:cubicBezTo>
                <a:cubicBezTo>
                  <a:pt x="0" y="37"/>
                  <a:pt x="0" y="37"/>
                  <a:pt x="0" y="37"/>
                </a:cubicBezTo>
                <a:cubicBezTo>
                  <a:pt x="0" y="46"/>
                  <a:pt x="0" y="46"/>
                  <a:pt x="0" y="46"/>
                </a:cubicBezTo>
                <a:cubicBezTo>
                  <a:pt x="0" y="55"/>
                  <a:pt x="10" y="62"/>
                  <a:pt x="24" y="62"/>
                </a:cubicBezTo>
                <a:cubicBezTo>
                  <a:pt x="34" y="62"/>
                  <a:pt x="34" y="62"/>
                  <a:pt x="34" y="62"/>
                </a:cubicBezTo>
                <a:cubicBezTo>
                  <a:pt x="34" y="0"/>
                  <a:pt x="34" y="0"/>
                  <a:pt x="34" y="0"/>
                </a:cubicBezTo>
                <a:cubicBezTo>
                  <a:pt x="24" y="0"/>
                  <a:pt x="24" y="0"/>
                  <a:pt x="24" y="0"/>
                </a:cubicBezTo>
                <a:cubicBezTo>
                  <a:pt x="12" y="0"/>
                  <a:pt x="2" y="6"/>
                  <a:pt x="0"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1" name="Freeform 148"/>
          <p:cNvSpPr>
            <a:spLocks/>
          </p:cNvSpPr>
          <p:nvPr/>
        </p:nvSpPr>
        <p:spPr bwMode="auto">
          <a:xfrm>
            <a:off x="6819900" y="4413250"/>
            <a:ext cx="58738" cy="104775"/>
          </a:xfrm>
          <a:custGeom>
            <a:avLst/>
            <a:gdLst>
              <a:gd name="T0" fmla="*/ 34 w 34"/>
              <a:gd name="T1" fmla="*/ 46 h 62"/>
              <a:gd name="T2" fmla="*/ 34 w 34"/>
              <a:gd name="T3" fmla="*/ 36 h 62"/>
              <a:gd name="T4" fmla="*/ 34 w 34"/>
              <a:gd name="T5" fmla="*/ 17 h 62"/>
              <a:gd name="T6" fmla="*/ 34 w 34"/>
              <a:gd name="T7" fmla="*/ 14 h 62"/>
              <a:gd name="T8" fmla="*/ 10 w 34"/>
              <a:gd name="T9" fmla="*/ 0 h 62"/>
              <a:gd name="T10" fmla="*/ 0 w 34"/>
              <a:gd name="T11" fmla="*/ 0 h 62"/>
              <a:gd name="T12" fmla="*/ 0 w 34"/>
              <a:gd name="T13" fmla="*/ 62 h 62"/>
              <a:gd name="T14" fmla="*/ 10 w 34"/>
              <a:gd name="T15" fmla="*/ 62 h 62"/>
              <a:gd name="T16" fmla="*/ 34 w 34"/>
              <a:gd name="T17" fmla="*/ 4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62"/>
              <a:gd name="T29" fmla="*/ 34 w 34"/>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62">
                <a:moveTo>
                  <a:pt x="34" y="46"/>
                </a:moveTo>
                <a:cubicBezTo>
                  <a:pt x="34" y="36"/>
                  <a:pt x="34" y="36"/>
                  <a:pt x="34" y="36"/>
                </a:cubicBezTo>
                <a:cubicBezTo>
                  <a:pt x="34" y="17"/>
                  <a:pt x="34" y="17"/>
                  <a:pt x="34" y="17"/>
                </a:cubicBezTo>
                <a:cubicBezTo>
                  <a:pt x="34" y="16"/>
                  <a:pt x="34" y="15"/>
                  <a:pt x="34" y="14"/>
                </a:cubicBezTo>
                <a:cubicBezTo>
                  <a:pt x="32" y="6"/>
                  <a:pt x="22" y="0"/>
                  <a:pt x="10" y="0"/>
                </a:cubicBezTo>
                <a:cubicBezTo>
                  <a:pt x="0" y="0"/>
                  <a:pt x="0" y="0"/>
                  <a:pt x="0" y="0"/>
                </a:cubicBezTo>
                <a:cubicBezTo>
                  <a:pt x="0" y="62"/>
                  <a:pt x="0" y="62"/>
                  <a:pt x="0" y="62"/>
                </a:cubicBezTo>
                <a:cubicBezTo>
                  <a:pt x="10" y="62"/>
                  <a:pt x="10" y="62"/>
                  <a:pt x="10" y="62"/>
                </a:cubicBezTo>
                <a:cubicBezTo>
                  <a:pt x="23" y="62"/>
                  <a:pt x="34" y="55"/>
                  <a:pt x="3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2" name="Freeform 149"/>
          <p:cNvSpPr>
            <a:spLocks/>
          </p:cNvSpPr>
          <p:nvPr/>
        </p:nvSpPr>
        <p:spPr bwMode="auto">
          <a:xfrm>
            <a:off x="7415213" y="2536825"/>
            <a:ext cx="231775" cy="233363"/>
          </a:xfrm>
          <a:custGeom>
            <a:avLst/>
            <a:gdLst>
              <a:gd name="T0" fmla="*/ 135 w 137"/>
              <a:gd name="T1" fmla="*/ 53 h 137"/>
              <a:gd name="T2" fmla="*/ 108 w 137"/>
              <a:gd name="T3" fmla="*/ 65 h 137"/>
              <a:gd name="T4" fmla="*/ 97 w 137"/>
              <a:gd name="T5" fmla="*/ 65 h 137"/>
              <a:gd name="T6" fmla="*/ 91 w 137"/>
              <a:gd name="T7" fmla="*/ 51 h 137"/>
              <a:gd name="T8" fmla="*/ 99 w 137"/>
              <a:gd name="T9" fmla="*/ 44 h 137"/>
              <a:gd name="T10" fmla="*/ 127 w 137"/>
              <a:gd name="T11" fmla="*/ 33 h 137"/>
              <a:gd name="T12" fmla="*/ 115 w 137"/>
              <a:gd name="T13" fmla="*/ 17 h 137"/>
              <a:gd name="T14" fmla="*/ 97 w 137"/>
              <a:gd name="T15" fmla="*/ 10 h 137"/>
              <a:gd name="T16" fmla="*/ 94 w 137"/>
              <a:gd name="T17" fmla="*/ 32 h 137"/>
              <a:gd name="T18" fmla="*/ 81 w 137"/>
              <a:gd name="T19" fmla="*/ 51 h 137"/>
              <a:gd name="T20" fmla="*/ 82 w 137"/>
              <a:gd name="T21" fmla="*/ 30 h 137"/>
              <a:gd name="T22" fmla="*/ 73 w 137"/>
              <a:gd name="T23" fmla="*/ 25 h 137"/>
              <a:gd name="T24" fmla="*/ 73 w 137"/>
              <a:gd name="T25" fmla="*/ 14 h 137"/>
              <a:gd name="T26" fmla="*/ 65 w 137"/>
              <a:gd name="T27" fmla="*/ 14 h 137"/>
              <a:gd name="T28" fmla="*/ 65 w 137"/>
              <a:gd name="T29" fmla="*/ 25 h 137"/>
              <a:gd name="T30" fmla="*/ 55 w 137"/>
              <a:gd name="T31" fmla="*/ 30 h 137"/>
              <a:gd name="T32" fmla="*/ 57 w 137"/>
              <a:gd name="T33" fmla="*/ 51 h 137"/>
              <a:gd name="T34" fmla="*/ 44 w 137"/>
              <a:gd name="T35" fmla="*/ 32 h 137"/>
              <a:gd name="T36" fmla="*/ 40 w 137"/>
              <a:gd name="T37" fmla="*/ 10 h 137"/>
              <a:gd name="T38" fmla="*/ 23 w 137"/>
              <a:gd name="T39" fmla="*/ 17 h 137"/>
              <a:gd name="T40" fmla="*/ 11 w 137"/>
              <a:gd name="T41" fmla="*/ 33 h 137"/>
              <a:gd name="T42" fmla="*/ 38 w 137"/>
              <a:gd name="T43" fmla="*/ 44 h 137"/>
              <a:gd name="T44" fmla="*/ 46 w 137"/>
              <a:gd name="T45" fmla="*/ 51 h 137"/>
              <a:gd name="T46" fmla="*/ 40 w 137"/>
              <a:gd name="T47" fmla="*/ 65 h 137"/>
              <a:gd name="T48" fmla="*/ 30 w 137"/>
              <a:gd name="T49" fmla="*/ 65 h 137"/>
              <a:gd name="T50" fmla="*/ 2 w 137"/>
              <a:gd name="T51" fmla="*/ 53 h 137"/>
              <a:gd name="T52" fmla="*/ 0 w 137"/>
              <a:gd name="T53" fmla="*/ 72 h 137"/>
              <a:gd name="T54" fmla="*/ 8 w 137"/>
              <a:gd name="T55" fmla="*/ 90 h 137"/>
              <a:gd name="T56" fmla="*/ 25 w 137"/>
              <a:gd name="T57" fmla="*/ 77 h 137"/>
              <a:gd name="T58" fmla="*/ 48 w 137"/>
              <a:gd name="T59" fmla="*/ 72 h 137"/>
              <a:gd name="T60" fmla="*/ 32 w 137"/>
              <a:gd name="T61" fmla="*/ 86 h 137"/>
              <a:gd name="T62" fmla="*/ 35 w 137"/>
              <a:gd name="T63" fmla="*/ 97 h 137"/>
              <a:gd name="T64" fmla="*/ 27 w 137"/>
              <a:gd name="T65" fmla="*/ 104 h 137"/>
              <a:gd name="T66" fmla="*/ 33 w 137"/>
              <a:gd name="T67" fmla="*/ 110 h 137"/>
              <a:gd name="T68" fmla="*/ 40 w 137"/>
              <a:gd name="T69" fmla="*/ 102 h 137"/>
              <a:gd name="T70" fmla="*/ 51 w 137"/>
              <a:gd name="T71" fmla="*/ 105 h 137"/>
              <a:gd name="T72" fmla="*/ 65 w 137"/>
              <a:gd name="T73" fmla="*/ 89 h 137"/>
              <a:gd name="T74" fmla="*/ 60 w 137"/>
              <a:gd name="T75" fmla="*/ 112 h 137"/>
              <a:gd name="T76" fmla="*/ 48 w 137"/>
              <a:gd name="T77" fmla="*/ 130 h 137"/>
              <a:gd name="T78" fmla="*/ 65 w 137"/>
              <a:gd name="T79" fmla="*/ 137 h 137"/>
              <a:gd name="T80" fmla="*/ 84 w 137"/>
              <a:gd name="T81" fmla="*/ 135 h 137"/>
              <a:gd name="T82" fmla="*/ 73 w 137"/>
              <a:gd name="T83" fmla="*/ 107 h 137"/>
              <a:gd name="T84" fmla="*/ 73 w 137"/>
              <a:gd name="T85" fmla="*/ 97 h 137"/>
              <a:gd name="T86" fmla="*/ 86 w 137"/>
              <a:gd name="T87" fmla="*/ 91 h 137"/>
              <a:gd name="T88" fmla="*/ 94 w 137"/>
              <a:gd name="T89" fmla="*/ 99 h 137"/>
              <a:gd name="T90" fmla="*/ 105 w 137"/>
              <a:gd name="T91" fmla="*/ 127 h 137"/>
              <a:gd name="T92" fmla="*/ 120 w 137"/>
              <a:gd name="T93" fmla="*/ 114 h 137"/>
              <a:gd name="T94" fmla="*/ 127 w 137"/>
              <a:gd name="T95" fmla="*/ 97 h 137"/>
              <a:gd name="T96" fmla="*/ 105 w 137"/>
              <a:gd name="T97" fmla="*/ 93 h 137"/>
              <a:gd name="T98" fmla="*/ 86 w 137"/>
              <a:gd name="T99" fmla="*/ 80 h 137"/>
              <a:gd name="T100" fmla="*/ 107 w 137"/>
              <a:gd name="T101" fmla="*/ 82 h 137"/>
              <a:gd name="T102" fmla="*/ 112 w 137"/>
              <a:gd name="T103" fmla="*/ 72 h 137"/>
              <a:gd name="T104" fmla="*/ 123 w 137"/>
              <a:gd name="T105" fmla="*/ 72 h 1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7"/>
              <a:gd name="T160" fmla="*/ 0 h 137"/>
              <a:gd name="T161" fmla="*/ 137 w 137"/>
              <a:gd name="T162" fmla="*/ 137 h 1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7" h="137">
                <a:moveTo>
                  <a:pt x="137" y="65"/>
                </a:moveTo>
                <a:cubicBezTo>
                  <a:pt x="123" y="65"/>
                  <a:pt x="123" y="65"/>
                  <a:pt x="123" y="65"/>
                </a:cubicBezTo>
                <a:cubicBezTo>
                  <a:pt x="135" y="53"/>
                  <a:pt x="135" y="53"/>
                  <a:pt x="135" y="53"/>
                </a:cubicBezTo>
                <a:cubicBezTo>
                  <a:pt x="130" y="47"/>
                  <a:pt x="130" y="47"/>
                  <a:pt x="130" y="47"/>
                </a:cubicBezTo>
                <a:cubicBezTo>
                  <a:pt x="112" y="65"/>
                  <a:pt x="112" y="65"/>
                  <a:pt x="112" y="65"/>
                </a:cubicBezTo>
                <a:cubicBezTo>
                  <a:pt x="108" y="65"/>
                  <a:pt x="108" y="65"/>
                  <a:pt x="108" y="65"/>
                </a:cubicBezTo>
                <a:cubicBezTo>
                  <a:pt x="112" y="60"/>
                  <a:pt x="112" y="60"/>
                  <a:pt x="112" y="60"/>
                </a:cubicBezTo>
                <a:cubicBezTo>
                  <a:pt x="107" y="55"/>
                  <a:pt x="107" y="55"/>
                  <a:pt x="107" y="55"/>
                </a:cubicBezTo>
                <a:cubicBezTo>
                  <a:pt x="97" y="65"/>
                  <a:pt x="97" y="65"/>
                  <a:pt x="97" y="65"/>
                </a:cubicBezTo>
                <a:cubicBezTo>
                  <a:pt x="89" y="65"/>
                  <a:pt x="89" y="65"/>
                  <a:pt x="89" y="65"/>
                </a:cubicBezTo>
                <a:cubicBezTo>
                  <a:pt x="89" y="62"/>
                  <a:pt x="88" y="59"/>
                  <a:pt x="86" y="56"/>
                </a:cubicBezTo>
                <a:cubicBezTo>
                  <a:pt x="91" y="51"/>
                  <a:pt x="91" y="51"/>
                  <a:pt x="91" y="51"/>
                </a:cubicBezTo>
                <a:cubicBezTo>
                  <a:pt x="105" y="51"/>
                  <a:pt x="105" y="51"/>
                  <a:pt x="105" y="51"/>
                </a:cubicBezTo>
                <a:cubicBezTo>
                  <a:pt x="105" y="44"/>
                  <a:pt x="105" y="44"/>
                  <a:pt x="105" y="44"/>
                </a:cubicBezTo>
                <a:cubicBezTo>
                  <a:pt x="99" y="44"/>
                  <a:pt x="99" y="44"/>
                  <a:pt x="99" y="44"/>
                </a:cubicBezTo>
                <a:cubicBezTo>
                  <a:pt x="102" y="40"/>
                  <a:pt x="102" y="40"/>
                  <a:pt x="102" y="40"/>
                </a:cubicBezTo>
                <a:cubicBezTo>
                  <a:pt x="127" y="40"/>
                  <a:pt x="127" y="40"/>
                  <a:pt x="127" y="40"/>
                </a:cubicBezTo>
                <a:cubicBezTo>
                  <a:pt x="127" y="33"/>
                  <a:pt x="127" y="33"/>
                  <a:pt x="127" y="33"/>
                </a:cubicBezTo>
                <a:cubicBezTo>
                  <a:pt x="110" y="33"/>
                  <a:pt x="110" y="33"/>
                  <a:pt x="110" y="33"/>
                </a:cubicBezTo>
                <a:cubicBezTo>
                  <a:pt x="120" y="23"/>
                  <a:pt x="120" y="23"/>
                  <a:pt x="120" y="23"/>
                </a:cubicBezTo>
                <a:cubicBezTo>
                  <a:pt x="115" y="17"/>
                  <a:pt x="115" y="17"/>
                  <a:pt x="115" y="17"/>
                </a:cubicBezTo>
                <a:cubicBezTo>
                  <a:pt x="105" y="27"/>
                  <a:pt x="105" y="27"/>
                  <a:pt x="105" y="27"/>
                </a:cubicBezTo>
                <a:cubicBezTo>
                  <a:pt x="105" y="10"/>
                  <a:pt x="105" y="10"/>
                  <a:pt x="105" y="10"/>
                </a:cubicBezTo>
                <a:cubicBezTo>
                  <a:pt x="97" y="10"/>
                  <a:pt x="97" y="10"/>
                  <a:pt x="97" y="10"/>
                </a:cubicBezTo>
                <a:cubicBezTo>
                  <a:pt x="97" y="35"/>
                  <a:pt x="97" y="35"/>
                  <a:pt x="97" y="35"/>
                </a:cubicBezTo>
                <a:cubicBezTo>
                  <a:pt x="94" y="38"/>
                  <a:pt x="94" y="38"/>
                  <a:pt x="94" y="38"/>
                </a:cubicBezTo>
                <a:cubicBezTo>
                  <a:pt x="94" y="32"/>
                  <a:pt x="94" y="32"/>
                  <a:pt x="94" y="32"/>
                </a:cubicBezTo>
                <a:cubicBezTo>
                  <a:pt x="86" y="32"/>
                  <a:pt x="86" y="32"/>
                  <a:pt x="86" y="32"/>
                </a:cubicBezTo>
                <a:cubicBezTo>
                  <a:pt x="86" y="46"/>
                  <a:pt x="86" y="46"/>
                  <a:pt x="86" y="46"/>
                </a:cubicBezTo>
                <a:cubicBezTo>
                  <a:pt x="81" y="51"/>
                  <a:pt x="81" y="51"/>
                  <a:pt x="81" y="51"/>
                </a:cubicBezTo>
                <a:cubicBezTo>
                  <a:pt x="78" y="49"/>
                  <a:pt x="76" y="48"/>
                  <a:pt x="73" y="48"/>
                </a:cubicBezTo>
                <a:cubicBezTo>
                  <a:pt x="73" y="40"/>
                  <a:pt x="73" y="40"/>
                  <a:pt x="73" y="40"/>
                </a:cubicBezTo>
                <a:cubicBezTo>
                  <a:pt x="82" y="30"/>
                  <a:pt x="82" y="30"/>
                  <a:pt x="82" y="30"/>
                </a:cubicBezTo>
                <a:cubicBezTo>
                  <a:pt x="77" y="25"/>
                  <a:pt x="77" y="25"/>
                  <a:pt x="77" y="25"/>
                </a:cubicBezTo>
                <a:cubicBezTo>
                  <a:pt x="73" y="29"/>
                  <a:pt x="73" y="29"/>
                  <a:pt x="73" y="29"/>
                </a:cubicBezTo>
                <a:cubicBezTo>
                  <a:pt x="73" y="25"/>
                  <a:pt x="73" y="25"/>
                  <a:pt x="73" y="25"/>
                </a:cubicBezTo>
                <a:cubicBezTo>
                  <a:pt x="90" y="7"/>
                  <a:pt x="90" y="7"/>
                  <a:pt x="90" y="7"/>
                </a:cubicBezTo>
                <a:cubicBezTo>
                  <a:pt x="84" y="2"/>
                  <a:pt x="84" y="2"/>
                  <a:pt x="84" y="2"/>
                </a:cubicBezTo>
                <a:cubicBezTo>
                  <a:pt x="73" y="14"/>
                  <a:pt x="73" y="14"/>
                  <a:pt x="73" y="14"/>
                </a:cubicBezTo>
                <a:cubicBezTo>
                  <a:pt x="73" y="0"/>
                  <a:pt x="73" y="0"/>
                  <a:pt x="73" y="0"/>
                </a:cubicBezTo>
                <a:cubicBezTo>
                  <a:pt x="65" y="0"/>
                  <a:pt x="65" y="0"/>
                  <a:pt x="65" y="0"/>
                </a:cubicBezTo>
                <a:cubicBezTo>
                  <a:pt x="65" y="14"/>
                  <a:pt x="65" y="14"/>
                  <a:pt x="65" y="14"/>
                </a:cubicBezTo>
                <a:cubicBezTo>
                  <a:pt x="53" y="2"/>
                  <a:pt x="53" y="2"/>
                  <a:pt x="53" y="2"/>
                </a:cubicBezTo>
                <a:cubicBezTo>
                  <a:pt x="48" y="7"/>
                  <a:pt x="48" y="7"/>
                  <a:pt x="48" y="7"/>
                </a:cubicBezTo>
                <a:cubicBezTo>
                  <a:pt x="65" y="25"/>
                  <a:pt x="65" y="25"/>
                  <a:pt x="65" y="25"/>
                </a:cubicBezTo>
                <a:cubicBezTo>
                  <a:pt x="65" y="29"/>
                  <a:pt x="65" y="29"/>
                  <a:pt x="65" y="29"/>
                </a:cubicBezTo>
                <a:cubicBezTo>
                  <a:pt x="60" y="25"/>
                  <a:pt x="60" y="25"/>
                  <a:pt x="60" y="25"/>
                </a:cubicBezTo>
                <a:cubicBezTo>
                  <a:pt x="55" y="30"/>
                  <a:pt x="55" y="30"/>
                  <a:pt x="55" y="30"/>
                </a:cubicBezTo>
                <a:cubicBezTo>
                  <a:pt x="65" y="40"/>
                  <a:pt x="65" y="40"/>
                  <a:pt x="65" y="40"/>
                </a:cubicBezTo>
                <a:cubicBezTo>
                  <a:pt x="65" y="48"/>
                  <a:pt x="65" y="48"/>
                  <a:pt x="65" y="48"/>
                </a:cubicBezTo>
                <a:cubicBezTo>
                  <a:pt x="62" y="48"/>
                  <a:pt x="59" y="49"/>
                  <a:pt x="57" y="51"/>
                </a:cubicBezTo>
                <a:cubicBezTo>
                  <a:pt x="51" y="46"/>
                  <a:pt x="51" y="46"/>
                  <a:pt x="51" y="46"/>
                </a:cubicBezTo>
                <a:cubicBezTo>
                  <a:pt x="51" y="32"/>
                  <a:pt x="51" y="32"/>
                  <a:pt x="51" y="32"/>
                </a:cubicBezTo>
                <a:cubicBezTo>
                  <a:pt x="44" y="32"/>
                  <a:pt x="44" y="32"/>
                  <a:pt x="44" y="32"/>
                </a:cubicBezTo>
                <a:cubicBezTo>
                  <a:pt x="44" y="38"/>
                  <a:pt x="44" y="38"/>
                  <a:pt x="44" y="38"/>
                </a:cubicBezTo>
                <a:cubicBezTo>
                  <a:pt x="40" y="35"/>
                  <a:pt x="40" y="35"/>
                  <a:pt x="40" y="35"/>
                </a:cubicBezTo>
                <a:cubicBezTo>
                  <a:pt x="40" y="10"/>
                  <a:pt x="40" y="10"/>
                  <a:pt x="40" y="10"/>
                </a:cubicBezTo>
                <a:cubicBezTo>
                  <a:pt x="33" y="10"/>
                  <a:pt x="33" y="10"/>
                  <a:pt x="33" y="10"/>
                </a:cubicBezTo>
                <a:cubicBezTo>
                  <a:pt x="33" y="27"/>
                  <a:pt x="33" y="27"/>
                  <a:pt x="33" y="27"/>
                </a:cubicBezTo>
                <a:cubicBezTo>
                  <a:pt x="23" y="17"/>
                  <a:pt x="23" y="17"/>
                  <a:pt x="23" y="17"/>
                </a:cubicBezTo>
                <a:cubicBezTo>
                  <a:pt x="17" y="23"/>
                  <a:pt x="17" y="23"/>
                  <a:pt x="17" y="23"/>
                </a:cubicBezTo>
                <a:cubicBezTo>
                  <a:pt x="27" y="33"/>
                  <a:pt x="27" y="33"/>
                  <a:pt x="27" y="33"/>
                </a:cubicBezTo>
                <a:cubicBezTo>
                  <a:pt x="11" y="33"/>
                  <a:pt x="11" y="33"/>
                  <a:pt x="11" y="33"/>
                </a:cubicBezTo>
                <a:cubicBezTo>
                  <a:pt x="11" y="40"/>
                  <a:pt x="11" y="40"/>
                  <a:pt x="11" y="40"/>
                </a:cubicBezTo>
                <a:cubicBezTo>
                  <a:pt x="35" y="40"/>
                  <a:pt x="35" y="40"/>
                  <a:pt x="35" y="40"/>
                </a:cubicBezTo>
                <a:cubicBezTo>
                  <a:pt x="38" y="44"/>
                  <a:pt x="38" y="44"/>
                  <a:pt x="38" y="44"/>
                </a:cubicBezTo>
                <a:cubicBezTo>
                  <a:pt x="32" y="44"/>
                  <a:pt x="32" y="44"/>
                  <a:pt x="32" y="44"/>
                </a:cubicBezTo>
                <a:cubicBezTo>
                  <a:pt x="32" y="51"/>
                  <a:pt x="32" y="51"/>
                  <a:pt x="32" y="51"/>
                </a:cubicBezTo>
                <a:cubicBezTo>
                  <a:pt x="46" y="51"/>
                  <a:pt x="46" y="51"/>
                  <a:pt x="46" y="51"/>
                </a:cubicBezTo>
                <a:cubicBezTo>
                  <a:pt x="51" y="56"/>
                  <a:pt x="51" y="56"/>
                  <a:pt x="51" y="56"/>
                </a:cubicBezTo>
                <a:cubicBezTo>
                  <a:pt x="50" y="59"/>
                  <a:pt x="48" y="62"/>
                  <a:pt x="48" y="65"/>
                </a:cubicBezTo>
                <a:cubicBezTo>
                  <a:pt x="40" y="65"/>
                  <a:pt x="40" y="65"/>
                  <a:pt x="40" y="65"/>
                </a:cubicBezTo>
                <a:cubicBezTo>
                  <a:pt x="31" y="55"/>
                  <a:pt x="31" y="55"/>
                  <a:pt x="31" y="55"/>
                </a:cubicBezTo>
                <a:cubicBezTo>
                  <a:pt x="25" y="60"/>
                  <a:pt x="25" y="60"/>
                  <a:pt x="25" y="60"/>
                </a:cubicBezTo>
                <a:cubicBezTo>
                  <a:pt x="30" y="65"/>
                  <a:pt x="30" y="65"/>
                  <a:pt x="30" y="65"/>
                </a:cubicBezTo>
                <a:cubicBezTo>
                  <a:pt x="25" y="65"/>
                  <a:pt x="25" y="65"/>
                  <a:pt x="25" y="65"/>
                </a:cubicBezTo>
                <a:cubicBezTo>
                  <a:pt x="8" y="47"/>
                  <a:pt x="8" y="47"/>
                  <a:pt x="8" y="47"/>
                </a:cubicBezTo>
                <a:cubicBezTo>
                  <a:pt x="2" y="53"/>
                  <a:pt x="2" y="53"/>
                  <a:pt x="2" y="53"/>
                </a:cubicBezTo>
                <a:cubicBezTo>
                  <a:pt x="14" y="65"/>
                  <a:pt x="14" y="65"/>
                  <a:pt x="14" y="65"/>
                </a:cubicBezTo>
                <a:cubicBezTo>
                  <a:pt x="0" y="65"/>
                  <a:pt x="0" y="65"/>
                  <a:pt x="0" y="65"/>
                </a:cubicBezTo>
                <a:cubicBezTo>
                  <a:pt x="0" y="72"/>
                  <a:pt x="0" y="72"/>
                  <a:pt x="0" y="72"/>
                </a:cubicBezTo>
                <a:cubicBezTo>
                  <a:pt x="14" y="72"/>
                  <a:pt x="14" y="72"/>
                  <a:pt x="14" y="72"/>
                </a:cubicBezTo>
                <a:cubicBezTo>
                  <a:pt x="2" y="84"/>
                  <a:pt x="2" y="84"/>
                  <a:pt x="2" y="84"/>
                </a:cubicBezTo>
                <a:cubicBezTo>
                  <a:pt x="8" y="90"/>
                  <a:pt x="8" y="90"/>
                  <a:pt x="8" y="90"/>
                </a:cubicBezTo>
                <a:cubicBezTo>
                  <a:pt x="25" y="72"/>
                  <a:pt x="25" y="72"/>
                  <a:pt x="25" y="72"/>
                </a:cubicBezTo>
                <a:cubicBezTo>
                  <a:pt x="30" y="72"/>
                  <a:pt x="30" y="72"/>
                  <a:pt x="30" y="72"/>
                </a:cubicBezTo>
                <a:cubicBezTo>
                  <a:pt x="25" y="77"/>
                  <a:pt x="25" y="77"/>
                  <a:pt x="25" y="77"/>
                </a:cubicBezTo>
                <a:cubicBezTo>
                  <a:pt x="31" y="82"/>
                  <a:pt x="31" y="82"/>
                  <a:pt x="31" y="82"/>
                </a:cubicBezTo>
                <a:cubicBezTo>
                  <a:pt x="40" y="72"/>
                  <a:pt x="40" y="72"/>
                  <a:pt x="40" y="72"/>
                </a:cubicBezTo>
                <a:cubicBezTo>
                  <a:pt x="48" y="72"/>
                  <a:pt x="48" y="72"/>
                  <a:pt x="48" y="72"/>
                </a:cubicBezTo>
                <a:cubicBezTo>
                  <a:pt x="48" y="75"/>
                  <a:pt x="50" y="78"/>
                  <a:pt x="51" y="80"/>
                </a:cubicBezTo>
                <a:cubicBezTo>
                  <a:pt x="46" y="86"/>
                  <a:pt x="46" y="86"/>
                  <a:pt x="46" y="86"/>
                </a:cubicBezTo>
                <a:cubicBezTo>
                  <a:pt x="32" y="86"/>
                  <a:pt x="32" y="86"/>
                  <a:pt x="32" y="86"/>
                </a:cubicBezTo>
                <a:cubicBezTo>
                  <a:pt x="32" y="93"/>
                  <a:pt x="32" y="93"/>
                  <a:pt x="32" y="93"/>
                </a:cubicBezTo>
                <a:cubicBezTo>
                  <a:pt x="38" y="93"/>
                  <a:pt x="38" y="93"/>
                  <a:pt x="38" y="93"/>
                </a:cubicBezTo>
                <a:cubicBezTo>
                  <a:pt x="35" y="97"/>
                  <a:pt x="35" y="97"/>
                  <a:pt x="35" y="97"/>
                </a:cubicBezTo>
                <a:cubicBezTo>
                  <a:pt x="11" y="97"/>
                  <a:pt x="11" y="97"/>
                  <a:pt x="11" y="97"/>
                </a:cubicBezTo>
                <a:cubicBezTo>
                  <a:pt x="11" y="104"/>
                  <a:pt x="11" y="104"/>
                  <a:pt x="11" y="104"/>
                </a:cubicBezTo>
                <a:cubicBezTo>
                  <a:pt x="27" y="104"/>
                  <a:pt x="27" y="104"/>
                  <a:pt x="27" y="104"/>
                </a:cubicBezTo>
                <a:cubicBezTo>
                  <a:pt x="17" y="114"/>
                  <a:pt x="17" y="114"/>
                  <a:pt x="17" y="114"/>
                </a:cubicBezTo>
                <a:cubicBezTo>
                  <a:pt x="23" y="120"/>
                  <a:pt x="23" y="120"/>
                  <a:pt x="23" y="120"/>
                </a:cubicBezTo>
                <a:cubicBezTo>
                  <a:pt x="33" y="110"/>
                  <a:pt x="33" y="110"/>
                  <a:pt x="33" y="110"/>
                </a:cubicBezTo>
                <a:cubicBezTo>
                  <a:pt x="33" y="127"/>
                  <a:pt x="33" y="127"/>
                  <a:pt x="33" y="127"/>
                </a:cubicBezTo>
                <a:cubicBezTo>
                  <a:pt x="40" y="127"/>
                  <a:pt x="40" y="127"/>
                  <a:pt x="40" y="127"/>
                </a:cubicBezTo>
                <a:cubicBezTo>
                  <a:pt x="40" y="102"/>
                  <a:pt x="40" y="102"/>
                  <a:pt x="40" y="102"/>
                </a:cubicBezTo>
                <a:cubicBezTo>
                  <a:pt x="44" y="99"/>
                  <a:pt x="44" y="99"/>
                  <a:pt x="44" y="99"/>
                </a:cubicBezTo>
                <a:cubicBezTo>
                  <a:pt x="44" y="105"/>
                  <a:pt x="44" y="105"/>
                  <a:pt x="44" y="105"/>
                </a:cubicBezTo>
                <a:cubicBezTo>
                  <a:pt x="51" y="105"/>
                  <a:pt x="51" y="105"/>
                  <a:pt x="51" y="105"/>
                </a:cubicBezTo>
                <a:cubicBezTo>
                  <a:pt x="51" y="91"/>
                  <a:pt x="51" y="91"/>
                  <a:pt x="51" y="91"/>
                </a:cubicBezTo>
                <a:cubicBezTo>
                  <a:pt x="57" y="86"/>
                  <a:pt x="57" y="86"/>
                  <a:pt x="57" y="86"/>
                </a:cubicBezTo>
                <a:cubicBezTo>
                  <a:pt x="59" y="87"/>
                  <a:pt x="62" y="89"/>
                  <a:pt x="65" y="89"/>
                </a:cubicBezTo>
                <a:cubicBezTo>
                  <a:pt x="65" y="97"/>
                  <a:pt x="65" y="97"/>
                  <a:pt x="65" y="97"/>
                </a:cubicBezTo>
                <a:cubicBezTo>
                  <a:pt x="55" y="107"/>
                  <a:pt x="55" y="107"/>
                  <a:pt x="55" y="107"/>
                </a:cubicBezTo>
                <a:cubicBezTo>
                  <a:pt x="60" y="112"/>
                  <a:pt x="60" y="112"/>
                  <a:pt x="60" y="112"/>
                </a:cubicBezTo>
                <a:cubicBezTo>
                  <a:pt x="65" y="107"/>
                  <a:pt x="65" y="107"/>
                  <a:pt x="65" y="107"/>
                </a:cubicBezTo>
                <a:cubicBezTo>
                  <a:pt x="65" y="112"/>
                  <a:pt x="65" y="112"/>
                  <a:pt x="65" y="112"/>
                </a:cubicBezTo>
                <a:cubicBezTo>
                  <a:pt x="48" y="130"/>
                  <a:pt x="48" y="130"/>
                  <a:pt x="48" y="130"/>
                </a:cubicBezTo>
                <a:cubicBezTo>
                  <a:pt x="53" y="135"/>
                  <a:pt x="53" y="135"/>
                  <a:pt x="53" y="135"/>
                </a:cubicBezTo>
                <a:cubicBezTo>
                  <a:pt x="65" y="123"/>
                  <a:pt x="65" y="123"/>
                  <a:pt x="65" y="123"/>
                </a:cubicBezTo>
                <a:cubicBezTo>
                  <a:pt x="65" y="137"/>
                  <a:pt x="65" y="137"/>
                  <a:pt x="65" y="137"/>
                </a:cubicBezTo>
                <a:cubicBezTo>
                  <a:pt x="73" y="137"/>
                  <a:pt x="73" y="137"/>
                  <a:pt x="73" y="137"/>
                </a:cubicBezTo>
                <a:cubicBezTo>
                  <a:pt x="73" y="123"/>
                  <a:pt x="73" y="123"/>
                  <a:pt x="73" y="123"/>
                </a:cubicBezTo>
                <a:cubicBezTo>
                  <a:pt x="84" y="135"/>
                  <a:pt x="84" y="135"/>
                  <a:pt x="84" y="135"/>
                </a:cubicBezTo>
                <a:cubicBezTo>
                  <a:pt x="90" y="130"/>
                  <a:pt x="90" y="130"/>
                  <a:pt x="90" y="130"/>
                </a:cubicBezTo>
                <a:cubicBezTo>
                  <a:pt x="73" y="112"/>
                  <a:pt x="73" y="112"/>
                  <a:pt x="73" y="112"/>
                </a:cubicBezTo>
                <a:cubicBezTo>
                  <a:pt x="73" y="107"/>
                  <a:pt x="73" y="107"/>
                  <a:pt x="73" y="107"/>
                </a:cubicBezTo>
                <a:cubicBezTo>
                  <a:pt x="77" y="112"/>
                  <a:pt x="77" y="112"/>
                  <a:pt x="77" y="112"/>
                </a:cubicBezTo>
                <a:cubicBezTo>
                  <a:pt x="82" y="107"/>
                  <a:pt x="82" y="107"/>
                  <a:pt x="82" y="107"/>
                </a:cubicBezTo>
                <a:cubicBezTo>
                  <a:pt x="73" y="97"/>
                  <a:pt x="73" y="97"/>
                  <a:pt x="73" y="97"/>
                </a:cubicBezTo>
                <a:cubicBezTo>
                  <a:pt x="73" y="89"/>
                  <a:pt x="73" y="89"/>
                  <a:pt x="73" y="89"/>
                </a:cubicBezTo>
                <a:cubicBezTo>
                  <a:pt x="76" y="89"/>
                  <a:pt x="78" y="87"/>
                  <a:pt x="81" y="86"/>
                </a:cubicBezTo>
                <a:cubicBezTo>
                  <a:pt x="86" y="91"/>
                  <a:pt x="86" y="91"/>
                  <a:pt x="86" y="91"/>
                </a:cubicBezTo>
                <a:cubicBezTo>
                  <a:pt x="86" y="105"/>
                  <a:pt x="86" y="105"/>
                  <a:pt x="86" y="105"/>
                </a:cubicBezTo>
                <a:cubicBezTo>
                  <a:pt x="94" y="105"/>
                  <a:pt x="94" y="105"/>
                  <a:pt x="94" y="105"/>
                </a:cubicBezTo>
                <a:cubicBezTo>
                  <a:pt x="94" y="99"/>
                  <a:pt x="94" y="99"/>
                  <a:pt x="94" y="99"/>
                </a:cubicBezTo>
                <a:cubicBezTo>
                  <a:pt x="97" y="102"/>
                  <a:pt x="97" y="102"/>
                  <a:pt x="97" y="102"/>
                </a:cubicBezTo>
                <a:cubicBezTo>
                  <a:pt x="97" y="127"/>
                  <a:pt x="97" y="127"/>
                  <a:pt x="97" y="127"/>
                </a:cubicBezTo>
                <a:cubicBezTo>
                  <a:pt x="105" y="127"/>
                  <a:pt x="105" y="127"/>
                  <a:pt x="105" y="127"/>
                </a:cubicBezTo>
                <a:cubicBezTo>
                  <a:pt x="105" y="110"/>
                  <a:pt x="105" y="110"/>
                  <a:pt x="105" y="110"/>
                </a:cubicBezTo>
                <a:cubicBezTo>
                  <a:pt x="115" y="120"/>
                  <a:pt x="115" y="120"/>
                  <a:pt x="115" y="120"/>
                </a:cubicBezTo>
                <a:cubicBezTo>
                  <a:pt x="120" y="114"/>
                  <a:pt x="120" y="114"/>
                  <a:pt x="120" y="114"/>
                </a:cubicBezTo>
                <a:cubicBezTo>
                  <a:pt x="110" y="104"/>
                  <a:pt x="110" y="104"/>
                  <a:pt x="110" y="104"/>
                </a:cubicBezTo>
                <a:cubicBezTo>
                  <a:pt x="127" y="104"/>
                  <a:pt x="127" y="104"/>
                  <a:pt x="127" y="104"/>
                </a:cubicBezTo>
                <a:cubicBezTo>
                  <a:pt x="127" y="97"/>
                  <a:pt x="127" y="97"/>
                  <a:pt x="127" y="97"/>
                </a:cubicBezTo>
                <a:cubicBezTo>
                  <a:pt x="102" y="97"/>
                  <a:pt x="102" y="97"/>
                  <a:pt x="102" y="97"/>
                </a:cubicBezTo>
                <a:cubicBezTo>
                  <a:pt x="99" y="93"/>
                  <a:pt x="99" y="93"/>
                  <a:pt x="99" y="93"/>
                </a:cubicBezTo>
                <a:cubicBezTo>
                  <a:pt x="105" y="93"/>
                  <a:pt x="105" y="93"/>
                  <a:pt x="105" y="93"/>
                </a:cubicBezTo>
                <a:cubicBezTo>
                  <a:pt x="105" y="86"/>
                  <a:pt x="105" y="86"/>
                  <a:pt x="105" y="86"/>
                </a:cubicBezTo>
                <a:cubicBezTo>
                  <a:pt x="91" y="86"/>
                  <a:pt x="91" y="86"/>
                  <a:pt x="91" y="86"/>
                </a:cubicBezTo>
                <a:cubicBezTo>
                  <a:pt x="86" y="80"/>
                  <a:pt x="86" y="80"/>
                  <a:pt x="86" y="80"/>
                </a:cubicBezTo>
                <a:cubicBezTo>
                  <a:pt x="88" y="78"/>
                  <a:pt x="89" y="75"/>
                  <a:pt x="89" y="72"/>
                </a:cubicBezTo>
                <a:cubicBezTo>
                  <a:pt x="97" y="72"/>
                  <a:pt x="97" y="72"/>
                  <a:pt x="97" y="72"/>
                </a:cubicBezTo>
                <a:cubicBezTo>
                  <a:pt x="107" y="82"/>
                  <a:pt x="107" y="82"/>
                  <a:pt x="107" y="82"/>
                </a:cubicBezTo>
                <a:cubicBezTo>
                  <a:pt x="112" y="77"/>
                  <a:pt x="112" y="77"/>
                  <a:pt x="112" y="77"/>
                </a:cubicBezTo>
                <a:cubicBezTo>
                  <a:pt x="108" y="72"/>
                  <a:pt x="108" y="72"/>
                  <a:pt x="108" y="72"/>
                </a:cubicBezTo>
                <a:cubicBezTo>
                  <a:pt x="112" y="72"/>
                  <a:pt x="112" y="72"/>
                  <a:pt x="112" y="72"/>
                </a:cubicBezTo>
                <a:cubicBezTo>
                  <a:pt x="130" y="90"/>
                  <a:pt x="130" y="90"/>
                  <a:pt x="130" y="90"/>
                </a:cubicBezTo>
                <a:cubicBezTo>
                  <a:pt x="135" y="84"/>
                  <a:pt x="135" y="84"/>
                  <a:pt x="135" y="84"/>
                </a:cubicBezTo>
                <a:cubicBezTo>
                  <a:pt x="123" y="72"/>
                  <a:pt x="123" y="72"/>
                  <a:pt x="123" y="72"/>
                </a:cubicBezTo>
                <a:cubicBezTo>
                  <a:pt x="137" y="72"/>
                  <a:pt x="137" y="72"/>
                  <a:pt x="137" y="72"/>
                </a:cubicBezTo>
                <a:lnTo>
                  <a:pt x="137"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3" name="Freeform 150"/>
          <p:cNvSpPr>
            <a:spLocks/>
          </p:cNvSpPr>
          <p:nvPr/>
        </p:nvSpPr>
        <p:spPr bwMode="auto">
          <a:xfrm>
            <a:off x="8291513" y="3590925"/>
            <a:ext cx="115887" cy="115888"/>
          </a:xfrm>
          <a:custGeom>
            <a:avLst/>
            <a:gdLst>
              <a:gd name="T0" fmla="*/ 32 w 68"/>
              <a:gd name="T1" fmla="*/ 69 h 69"/>
              <a:gd name="T2" fmla="*/ 34 w 68"/>
              <a:gd name="T3" fmla="*/ 69 h 69"/>
              <a:gd name="T4" fmla="*/ 68 w 68"/>
              <a:gd name="T5" fmla="*/ 35 h 69"/>
              <a:gd name="T6" fmla="*/ 34 w 68"/>
              <a:gd name="T7" fmla="*/ 0 h 69"/>
              <a:gd name="T8" fmla="*/ 0 w 68"/>
              <a:gd name="T9" fmla="*/ 34 h 69"/>
              <a:gd name="T10" fmla="*/ 18 w 68"/>
              <a:gd name="T11" fmla="*/ 45 h 69"/>
              <a:gd name="T12" fmla="*/ 32 w 68"/>
              <a:gd name="T13" fmla="*/ 69 h 69"/>
              <a:gd name="T14" fmla="*/ 0 60000 65536"/>
              <a:gd name="T15" fmla="*/ 0 60000 65536"/>
              <a:gd name="T16" fmla="*/ 0 60000 65536"/>
              <a:gd name="T17" fmla="*/ 0 60000 65536"/>
              <a:gd name="T18" fmla="*/ 0 60000 65536"/>
              <a:gd name="T19" fmla="*/ 0 60000 65536"/>
              <a:gd name="T20" fmla="*/ 0 60000 65536"/>
              <a:gd name="T21" fmla="*/ 0 w 68"/>
              <a:gd name="T22" fmla="*/ 0 h 69"/>
              <a:gd name="T23" fmla="*/ 68 w 68"/>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9">
                <a:moveTo>
                  <a:pt x="32" y="69"/>
                </a:moveTo>
                <a:cubicBezTo>
                  <a:pt x="32" y="69"/>
                  <a:pt x="33" y="69"/>
                  <a:pt x="34" y="69"/>
                </a:cubicBezTo>
                <a:cubicBezTo>
                  <a:pt x="53" y="69"/>
                  <a:pt x="68" y="54"/>
                  <a:pt x="68" y="35"/>
                </a:cubicBezTo>
                <a:cubicBezTo>
                  <a:pt x="68" y="16"/>
                  <a:pt x="53" y="0"/>
                  <a:pt x="34" y="0"/>
                </a:cubicBezTo>
                <a:cubicBezTo>
                  <a:pt x="15" y="0"/>
                  <a:pt x="0" y="15"/>
                  <a:pt x="0" y="34"/>
                </a:cubicBezTo>
                <a:cubicBezTo>
                  <a:pt x="7" y="36"/>
                  <a:pt x="13" y="40"/>
                  <a:pt x="18" y="45"/>
                </a:cubicBezTo>
                <a:cubicBezTo>
                  <a:pt x="25" y="52"/>
                  <a:pt x="30" y="60"/>
                  <a:pt x="32"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4" name="Freeform 151"/>
          <p:cNvSpPr>
            <a:spLocks/>
          </p:cNvSpPr>
          <p:nvPr/>
        </p:nvSpPr>
        <p:spPr bwMode="auto">
          <a:xfrm>
            <a:off x="8332788" y="3559175"/>
            <a:ext cx="31750" cy="25400"/>
          </a:xfrm>
          <a:custGeom>
            <a:avLst/>
            <a:gdLst>
              <a:gd name="T0" fmla="*/ 20 w 20"/>
              <a:gd name="T1" fmla="*/ 16 h 16"/>
              <a:gd name="T2" fmla="*/ 11 w 20"/>
              <a:gd name="T3" fmla="*/ 0 h 16"/>
              <a:gd name="T4" fmla="*/ 0 w 20"/>
              <a:gd name="T5" fmla="*/ 16 h 16"/>
              <a:gd name="T6" fmla="*/ 20 w 20"/>
              <a:gd name="T7" fmla="*/ 16 h 16"/>
              <a:gd name="T8" fmla="*/ 0 60000 65536"/>
              <a:gd name="T9" fmla="*/ 0 60000 65536"/>
              <a:gd name="T10" fmla="*/ 0 60000 65536"/>
              <a:gd name="T11" fmla="*/ 0 60000 65536"/>
              <a:gd name="T12" fmla="*/ 0 w 20"/>
              <a:gd name="T13" fmla="*/ 0 h 16"/>
              <a:gd name="T14" fmla="*/ 20 w 20"/>
              <a:gd name="T15" fmla="*/ 16 h 16"/>
            </a:gdLst>
            <a:ahLst/>
            <a:cxnLst>
              <a:cxn ang="T8">
                <a:pos x="T0" y="T1"/>
              </a:cxn>
              <a:cxn ang="T9">
                <a:pos x="T2" y="T3"/>
              </a:cxn>
              <a:cxn ang="T10">
                <a:pos x="T4" y="T5"/>
              </a:cxn>
              <a:cxn ang="T11">
                <a:pos x="T6" y="T7"/>
              </a:cxn>
            </a:cxnLst>
            <a:rect l="T12" t="T13" r="T14" b="T15"/>
            <a:pathLst>
              <a:path w="20" h="16">
                <a:moveTo>
                  <a:pt x="20" y="16"/>
                </a:moveTo>
                <a:lnTo>
                  <a:pt x="11" y="0"/>
                </a:lnTo>
                <a:lnTo>
                  <a:pt x="0" y="16"/>
                </a:lnTo>
                <a:lnTo>
                  <a:pt x="20"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5" name="Freeform 152"/>
          <p:cNvSpPr>
            <a:spLocks/>
          </p:cNvSpPr>
          <p:nvPr/>
        </p:nvSpPr>
        <p:spPr bwMode="auto">
          <a:xfrm>
            <a:off x="8413750" y="3632200"/>
            <a:ext cx="25400" cy="33338"/>
          </a:xfrm>
          <a:custGeom>
            <a:avLst/>
            <a:gdLst>
              <a:gd name="T0" fmla="*/ 0 w 16"/>
              <a:gd name="T1" fmla="*/ 21 h 21"/>
              <a:gd name="T2" fmla="*/ 16 w 16"/>
              <a:gd name="T3" fmla="*/ 11 h 21"/>
              <a:gd name="T4" fmla="*/ 0 w 16"/>
              <a:gd name="T5" fmla="*/ 0 h 21"/>
              <a:gd name="T6" fmla="*/ 0 w 16"/>
              <a:gd name="T7" fmla="*/ 21 h 21"/>
              <a:gd name="T8" fmla="*/ 0 60000 65536"/>
              <a:gd name="T9" fmla="*/ 0 60000 65536"/>
              <a:gd name="T10" fmla="*/ 0 60000 65536"/>
              <a:gd name="T11" fmla="*/ 0 60000 65536"/>
              <a:gd name="T12" fmla="*/ 0 w 16"/>
              <a:gd name="T13" fmla="*/ 0 h 21"/>
              <a:gd name="T14" fmla="*/ 16 w 16"/>
              <a:gd name="T15" fmla="*/ 21 h 21"/>
            </a:gdLst>
            <a:ahLst/>
            <a:cxnLst>
              <a:cxn ang="T8">
                <a:pos x="T0" y="T1"/>
              </a:cxn>
              <a:cxn ang="T9">
                <a:pos x="T2" y="T3"/>
              </a:cxn>
              <a:cxn ang="T10">
                <a:pos x="T4" y="T5"/>
              </a:cxn>
              <a:cxn ang="T11">
                <a:pos x="T6" y="T7"/>
              </a:cxn>
            </a:cxnLst>
            <a:rect l="T12" t="T13" r="T14" b="T15"/>
            <a:pathLst>
              <a:path w="16" h="21">
                <a:moveTo>
                  <a:pt x="0" y="21"/>
                </a:moveTo>
                <a:lnTo>
                  <a:pt x="16" y="11"/>
                </a:lnTo>
                <a:lnTo>
                  <a:pt x="0" y="0"/>
                </a:ln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6" name="Freeform 153"/>
          <p:cNvSpPr>
            <a:spLocks/>
          </p:cNvSpPr>
          <p:nvPr/>
        </p:nvSpPr>
        <p:spPr bwMode="auto">
          <a:xfrm>
            <a:off x="8267700" y="3632200"/>
            <a:ext cx="15875" cy="12700"/>
          </a:xfrm>
          <a:custGeom>
            <a:avLst/>
            <a:gdLst>
              <a:gd name="T0" fmla="*/ 9 w 9"/>
              <a:gd name="T1" fmla="*/ 0 h 7"/>
              <a:gd name="T2" fmla="*/ 0 w 9"/>
              <a:gd name="T3" fmla="*/ 6 h 7"/>
              <a:gd name="T4" fmla="*/ 9 w 9"/>
              <a:gd name="T5" fmla="*/ 7 h 7"/>
              <a:gd name="T6" fmla="*/ 9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9" y="0"/>
                </a:moveTo>
                <a:cubicBezTo>
                  <a:pt x="0" y="6"/>
                  <a:pt x="0" y="6"/>
                  <a:pt x="0" y="6"/>
                </a:cubicBezTo>
                <a:cubicBezTo>
                  <a:pt x="3" y="6"/>
                  <a:pt x="6" y="7"/>
                  <a:pt x="9" y="7"/>
                </a:cubicBez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7" name="Freeform 154"/>
          <p:cNvSpPr>
            <a:spLocks/>
          </p:cNvSpPr>
          <p:nvPr/>
        </p:nvSpPr>
        <p:spPr bwMode="auto">
          <a:xfrm>
            <a:off x="8383588" y="3586163"/>
            <a:ext cx="30162" cy="28575"/>
          </a:xfrm>
          <a:custGeom>
            <a:avLst/>
            <a:gdLst>
              <a:gd name="T0" fmla="*/ 0 w 19"/>
              <a:gd name="T1" fmla="*/ 4 h 18"/>
              <a:gd name="T2" fmla="*/ 15 w 19"/>
              <a:gd name="T3" fmla="*/ 18 h 18"/>
              <a:gd name="T4" fmla="*/ 19 w 19"/>
              <a:gd name="T5" fmla="*/ 0 h 18"/>
              <a:gd name="T6" fmla="*/ 0 w 19"/>
              <a:gd name="T7" fmla="*/ 4 h 18"/>
              <a:gd name="T8" fmla="*/ 0 60000 65536"/>
              <a:gd name="T9" fmla="*/ 0 60000 65536"/>
              <a:gd name="T10" fmla="*/ 0 60000 65536"/>
              <a:gd name="T11" fmla="*/ 0 60000 65536"/>
              <a:gd name="T12" fmla="*/ 0 w 19"/>
              <a:gd name="T13" fmla="*/ 0 h 18"/>
              <a:gd name="T14" fmla="*/ 19 w 19"/>
              <a:gd name="T15" fmla="*/ 18 h 18"/>
            </a:gdLst>
            <a:ahLst/>
            <a:cxnLst>
              <a:cxn ang="T8">
                <a:pos x="T0" y="T1"/>
              </a:cxn>
              <a:cxn ang="T9">
                <a:pos x="T2" y="T3"/>
              </a:cxn>
              <a:cxn ang="T10">
                <a:pos x="T4" y="T5"/>
              </a:cxn>
              <a:cxn ang="T11">
                <a:pos x="T6" y="T7"/>
              </a:cxn>
            </a:cxnLst>
            <a:rect l="T12" t="T13" r="T14" b="T15"/>
            <a:pathLst>
              <a:path w="19" h="18">
                <a:moveTo>
                  <a:pt x="0" y="4"/>
                </a:moveTo>
                <a:lnTo>
                  <a:pt x="15" y="18"/>
                </a:lnTo>
                <a:lnTo>
                  <a:pt x="19" y="0"/>
                </a:lnTo>
                <a:lnTo>
                  <a:pt x="0"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8" name="Freeform 155"/>
          <p:cNvSpPr>
            <a:spLocks/>
          </p:cNvSpPr>
          <p:nvPr/>
        </p:nvSpPr>
        <p:spPr bwMode="auto">
          <a:xfrm>
            <a:off x="8383588" y="3683000"/>
            <a:ext cx="30162" cy="31750"/>
          </a:xfrm>
          <a:custGeom>
            <a:avLst/>
            <a:gdLst>
              <a:gd name="T0" fmla="*/ 15 w 19"/>
              <a:gd name="T1" fmla="*/ 0 h 20"/>
              <a:gd name="T2" fmla="*/ 0 w 19"/>
              <a:gd name="T3" fmla="*/ 15 h 20"/>
              <a:gd name="T4" fmla="*/ 19 w 19"/>
              <a:gd name="T5" fmla="*/ 20 h 20"/>
              <a:gd name="T6" fmla="*/ 15 w 19"/>
              <a:gd name="T7" fmla="*/ 0 h 20"/>
              <a:gd name="T8" fmla="*/ 0 60000 65536"/>
              <a:gd name="T9" fmla="*/ 0 60000 65536"/>
              <a:gd name="T10" fmla="*/ 0 60000 65536"/>
              <a:gd name="T11" fmla="*/ 0 60000 65536"/>
              <a:gd name="T12" fmla="*/ 0 w 19"/>
              <a:gd name="T13" fmla="*/ 0 h 20"/>
              <a:gd name="T14" fmla="*/ 19 w 19"/>
              <a:gd name="T15" fmla="*/ 20 h 20"/>
            </a:gdLst>
            <a:ahLst/>
            <a:cxnLst>
              <a:cxn ang="T8">
                <a:pos x="T0" y="T1"/>
              </a:cxn>
              <a:cxn ang="T9">
                <a:pos x="T2" y="T3"/>
              </a:cxn>
              <a:cxn ang="T10">
                <a:pos x="T4" y="T5"/>
              </a:cxn>
              <a:cxn ang="T11">
                <a:pos x="T6" y="T7"/>
              </a:cxn>
            </a:cxnLst>
            <a:rect l="T12" t="T13" r="T14" b="T15"/>
            <a:pathLst>
              <a:path w="19" h="20">
                <a:moveTo>
                  <a:pt x="15" y="0"/>
                </a:moveTo>
                <a:lnTo>
                  <a:pt x="0" y="15"/>
                </a:lnTo>
                <a:lnTo>
                  <a:pt x="19" y="2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9" name="Freeform 156"/>
          <p:cNvSpPr>
            <a:spLocks/>
          </p:cNvSpPr>
          <p:nvPr/>
        </p:nvSpPr>
        <p:spPr bwMode="auto">
          <a:xfrm>
            <a:off x="8285163" y="3586163"/>
            <a:ext cx="28575" cy="28575"/>
          </a:xfrm>
          <a:custGeom>
            <a:avLst/>
            <a:gdLst>
              <a:gd name="T0" fmla="*/ 4 w 18"/>
              <a:gd name="T1" fmla="*/ 18 h 18"/>
              <a:gd name="T2" fmla="*/ 18 w 18"/>
              <a:gd name="T3" fmla="*/ 4 h 18"/>
              <a:gd name="T4" fmla="*/ 0 w 18"/>
              <a:gd name="T5" fmla="*/ 0 h 18"/>
              <a:gd name="T6" fmla="*/ 4 w 18"/>
              <a:gd name="T7" fmla="*/ 18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4" y="18"/>
                </a:moveTo>
                <a:lnTo>
                  <a:pt x="18" y="4"/>
                </a:lnTo>
                <a:lnTo>
                  <a:pt x="0" y="0"/>
                </a:lnTo>
                <a:lnTo>
                  <a:pt x="4"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0" name="Freeform 157"/>
          <p:cNvSpPr>
            <a:spLocks/>
          </p:cNvSpPr>
          <p:nvPr/>
        </p:nvSpPr>
        <p:spPr bwMode="auto">
          <a:xfrm>
            <a:off x="8161338" y="3649663"/>
            <a:ext cx="254000" cy="155575"/>
          </a:xfrm>
          <a:custGeom>
            <a:avLst/>
            <a:gdLst>
              <a:gd name="T0" fmla="*/ 123 w 150"/>
              <a:gd name="T1" fmla="*/ 39 h 92"/>
              <a:gd name="T2" fmla="*/ 119 w 150"/>
              <a:gd name="T3" fmla="*/ 40 h 92"/>
              <a:gd name="T4" fmla="*/ 106 w 150"/>
              <a:gd name="T5" fmla="*/ 45 h 92"/>
              <a:gd name="T6" fmla="*/ 105 w 150"/>
              <a:gd name="T7" fmla="*/ 38 h 92"/>
              <a:gd name="T8" fmla="*/ 104 w 150"/>
              <a:gd name="T9" fmla="*/ 33 h 92"/>
              <a:gd name="T10" fmla="*/ 77 w 150"/>
              <a:gd name="T11" fmla="*/ 3 h 92"/>
              <a:gd name="T12" fmla="*/ 72 w 150"/>
              <a:gd name="T13" fmla="*/ 2 h 92"/>
              <a:gd name="T14" fmla="*/ 60 w 150"/>
              <a:gd name="T15" fmla="*/ 0 h 92"/>
              <a:gd name="T16" fmla="*/ 58 w 150"/>
              <a:gd name="T17" fmla="*/ 0 h 92"/>
              <a:gd name="T18" fmla="*/ 14 w 150"/>
              <a:gd name="T19" fmla="*/ 46 h 92"/>
              <a:gd name="T20" fmla="*/ 16 w 150"/>
              <a:gd name="T21" fmla="*/ 60 h 92"/>
              <a:gd name="T22" fmla="*/ 0 w 150"/>
              <a:gd name="T23" fmla="*/ 76 h 92"/>
              <a:gd name="T24" fmla="*/ 16 w 150"/>
              <a:gd name="T25" fmla="*/ 92 h 92"/>
              <a:gd name="T26" fmla="*/ 60 w 150"/>
              <a:gd name="T27" fmla="*/ 92 h 92"/>
              <a:gd name="T28" fmla="*/ 62 w 150"/>
              <a:gd name="T29" fmla="*/ 92 h 92"/>
              <a:gd name="T30" fmla="*/ 123 w 150"/>
              <a:gd name="T31" fmla="*/ 92 h 92"/>
              <a:gd name="T32" fmla="*/ 150 w 150"/>
              <a:gd name="T33" fmla="*/ 66 h 92"/>
              <a:gd name="T34" fmla="*/ 123 w 150"/>
              <a:gd name="T35" fmla="*/ 39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0"/>
              <a:gd name="T55" fmla="*/ 0 h 92"/>
              <a:gd name="T56" fmla="*/ 150 w 150"/>
              <a:gd name="T57" fmla="*/ 92 h 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0" h="92">
                <a:moveTo>
                  <a:pt x="123" y="39"/>
                </a:moveTo>
                <a:cubicBezTo>
                  <a:pt x="122" y="39"/>
                  <a:pt x="121" y="39"/>
                  <a:pt x="119" y="40"/>
                </a:cubicBezTo>
                <a:cubicBezTo>
                  <a:pt x="114" y="40"/>
                  <a:pt x="110" y="42"/>
                  <a:pt x="106" y="45"/>
                </a:cubicBezTo>
                <a:cubicBezTo>
                  <a:pt x="106" y="43"/>
                  <a:pt x="106" y="41"/>
                  <a:pt x="105" y="38"/>
                </a:cubicBezTo>
                <a:cubicBezTo>
                  <a:pt x="105" y="37"/>
                  <a:pt x="105" y="35"/>
                  <a:pt x="104" y="33"/>
                </a:cubicBezTo>
                <a:cubicBezTo>
                  <a:pt x="100" y="20"/>
                  <a:pt x="90" y="9"/>
                  <a:pt x="77" y="3"/>
                </a:cubicBezTo>
                <a:cubicBezTo>
                  <a:pt x="75" y="3"/>
                  <a:pt x="74" y="2"/>
                  <a:pt x="72" y="2"/>
                </a:cubicBezTo>
                <a:cubicBezTo>
                  <a:pt x="68" y="1"/>
                  <a:pt x="64" y="0"/>
                  <a:pt x="60" y="0"/>
                </a:cubicBezTo>
                <a:cubicBezTo>
                  <a:pt x="59" y="0"/>
                  <a:pt x="59" y="0"/>
                  <a:pt x="58" y="0"/>
                </a:cubicBezTo>
                <a:cubicBezTo>
                  <a:pt x="34" y="1"/>
                  <a:pt x="14" y="22"/>
                  <a:pt x="14" y="46"/>
                </a:cubicBezTo>
                <a:cubicBezTo>
                  <a:pt x="14" y="51"/>
                  <a:pt x="15" y="56"/>
                  <a:pt x="16" y="60"/>
                </a:cubicBezTo>
                <a:cubicBezTo>
                  <a:pt x="7" y="60"/>
                  <a:pt x="0" y="67"/>
                  <a:pt x="0" y="76"/>
                </a:cubicBezTo>
                <a:cubicBezTo>
                  <a:pt x="0" y="85"/>
                  <a:pt x="7" y="92"/>
                  <a:pt x="16" y="92"/>
                </a:cubicBezTo>
                <a:cubicBezTo>
                  <a:pt x="60" y="92"/>
                  <a:pt x="60" y="92"/>
                  <a:pt x="60" y="92"/>
                </a:cubicBezTo>
                <a:cubicBezTo>
                  <a:pt x="62" y="92"/>
                  <a:pt x="62" y="92"/>
                  <a:pt x="62" y="92"/>
                </a:cubicBezTo>
                <a:cubicBezTo>
                  <a:pt x="123" y="92"/>
                  <a:pt x="123" y="92"/>
                  <a:pt x="123" y="92"/>
                </a:cubicBezTo>
                <a:cubicBezTo>
                  <a:pt x="138" y="92"/>
                  <a:pt x="150" y="81"/>
                  <a:pt x="150" y="66"/>
                </a:cubicBezTo>
                <a:cubicBezTo>
                  <a:pt x="150" y="51"/>
                  <a:pt x="138" y="39"/>
                  <a:pt x="123"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1" name="Freeform 158"/>
          <p:cNvSpPr>
            <a:spLocks noEditPoints="1"/>
          </p:cNvSpPr>
          <p:nvPr/>
        </p:nvSpPr>
        <p:spPr bwMode="auto">
          <a:xfrm>
            <a:off x="6954838" y="3033713"/>
            <a:ext cx="188912" cy="212725"/>
          </a:xfrm>
          <a:custGeom>
            <a:avLst/>
            <a:gdLst>
              <a:gd name="T0" fmla="*/ 111 w 119"/>
              <a:gd name="T1" fmla="*/ 134 h 134"/>
              <a:gd name="T2" fmla="*/ 111 w 119"/>
              <a:gd name="T3" fmla="*/ 0 h 134"/>
              <a:gd name="T4" fmla="*/ 104 w 119"/>
              <a:gd name="T5" fmla="*/ 15 h 134"/>
              <a:gd name="T6" fmla="*/ 104 w 119"/>
              <a:gd name="T7" fmla="*/ 28 h 134"/>
              <a:gd name="T8" fmla="*/ 111 w 119"/>
              <a:gd name="T9" fmla="*/ 51 h 134"/>
              <a:gd name="T10" fmla="*/ 111 w 119"/>
              <a:gd name="T11" fmla="*/ 61 h 134"/>
              <a:gd name="T12" fmla="*/ 104 w 119"/>
              <a:gd name="T13" fmla="*/ 84 h 134"/>
              <a:gd name="T14" fmla="*/ 104 w 119"/>
              <a:gd name="T15" fmla="*/ 96 h 134"/>
              <a:gd name="T16" fmla="*/ 111 w 119"/>
              <a:gd name="T17" fmla="*/ 119 h 134"/>
              <a:gd name="T18" fmla="*/ 59 w 119"/>
              <a:gd name="T19" fmla="*/ 98 h 134"/>
              <a:gd name="T20" fmla="*/ 97 w 119"/>
              <a:gd name="T21" fmla="*/ 134 h 134"/>
              <a:gd name="T22" fmla="*/ 104 w 119"/>
              <a:gd name="T23" fmla="*/ 119 h 134"/>
              <a:gd name="T24" fmla="*/ 104 w 119"/>
              <a:gd name="T25" fmla="*/ 107 h 134"/>
              <a:gd name="T26" fmla="*/ 97 w 119"/>
              <a:gd name="T27" fmla="*/ 84 h 134"/>
              <a:gd name="T28" fmla="*/ 97 w 119"/>
              <a:gd name="T29" fmla="*/ 74 h 134"/>
              <a:gd name="T30" fmla="*/ 104 w 119"/>
              <a:gd name="T31" fmla="*/ 51 h 134"/>
              <a:gd name="T32" fmla="*/ 104 w 119"/>
              <a:gd name="T33" fmla="*/ 38 h 134"/>
              <a:gd name="T34" fmla="*/ 97 w 119"/>
              <a:gd name="T35" fmla="*/ 15 h 134"/>
              <a:gd name="T36" fmla="*/ 97 w 119"/>
              <a:gd name="T37" fmla="*/ 5 h 134"/>
              <a:gd name="T38" fmla="*/ 88 w 119"/>
              <a:gd name="T39" fmla="*/ 36 h 134"/>
              <a:gd name="T40" fmla="*/ 88 w 119"/>
              <a:gd name="T41" fmla="*/ 49 h 134"/>
              <a:gd name="T42" fmla="*/ 59 w 119"/>
              <a:gd name="T43" fmla="*/ 98 h 134"/>
              <a:gd name="T44" fmla="*/ 16 w 119"/>
              <a:gd name="T45" fmla="*/ 5 h 134"/>
              <a:gd name="T46" fmla="*/ 22 w 119"/>
              <a:gd name="T47" fmla="*/ 28 h 134"/>
              <a:gd name="T48" fmla="*/ 22 w 119"/>
              <a:gd name="T49" fmla="*/ 38 h 134"/>
              <a:gd name="T50" fmla="*/ 16 w 119"/>
              <a:gd name="T51" fmla="*/ 61 h 134"/>
              <a:gd name="T52" fmla="*/ 16 w 119"/>
              <a:gd name="T53" fmla="*/ 74 h 134"/>
              <a:gd name="T54" fmla="*/ 22 w 119"/>
              <a:gd name="T55" fmla="*/ 96 h 134"/>
              <a:gd name="T56" fmla="*/ 22 w 119"/>
              <a:gd name="T57" fmla="*/ 107 h 134"/>
              <a:gd name="T58" fmla="*/ 16 w 119"/>
              <a:gd name="T59" fmla="*/ 129 h 134"/>
              <a:gd name="T60" fmla="*/ 32 w 119"/>
              <a:gd name="T61" fmla="*/ 134 h 134"/>
              <a:gd name="T62" fmla="*/ 59 w 119"/>
              <a:gd name="T63" fmla="*/ 85 h 134"/>
              <a:gd name="T64" fmla="*/ 59 w 119"/>
              <a:gd name="T65" fmla="*/ 49 h 134"/>
              <a:gd name="T66" fmla="*/ 32 w 119"/>
              <a:gd name="T67" fmla="*/ 0 h 134"/>
              <a:gd name="T68" fmla="*/ 8 w 119"/>
              <a:gd name="T69" fmla="*/ 5 h 134"/>
              <a:gd name="T70" fmla="*/ 0 w 119"/>
              <a:gd name="T71" fmla="*/ 134 h 134"/>
              <a:gd name="T72" fmla="*/ 16 w 119"/>
              <a:gd name="T73" fmla="*/ 129 h 134"/>
              <a:gd name="T74" fmla="*/ 8 w 119"/>
              <a:gd name="T75" fmla="*/ 107 h 134"/>
              <a:gd name="T76" fmla="*/ 8 w 119"/>
              <a:gd name="T77" fmla="*/ 96 h 134"/>
              <a:gd name="T78" fmla="*/ 16 w 119"/>
              <a:gd name="T79" fmla="*/ 74 h 134"/>
              <a:gd name="T80" fmla="*/ 16 w 119"/>
              <a:gd name="T81" fmla="*/ 61 h 134"/>
              <a:gd name="T82" fmla="*/ 8 w 119"/>
              <a:gd name="T83" fmla="*/ 38 h 134"/>
              <a:gd name="T84" fmla="*/ 8 w 119"/>
              <a:gd name="T85" fmla="*/ 28 h 134"/>
              <a:gd name="T86" fmla="*/ 16 w 119"/>
              <a:gd name="T87" fmla="*/ 5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34"/>
              <a:gd name="T134" fmla="*/ 119 w 119"/>
              <a:gd name="T135" fmla="*/ 134 h 1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34">
                <a:moveTo>
                  <a:pt x="104" y="129"/>
                </a:moveTo>
                <a:lnTo>
                  <a:pt x="111" y="129"/>
                </a:lnTo>
                <a:lnTo>
                  <a:pt x="111" y="134"/>
                </a:lnTo>
                <a:lnTo>
                  <a:pt x="119" y="134"/>
                </a:lnTo>
                <a:lnTo>
                  <a:pt x="119" y="0"/>
                </a:lnTo>
                <a:lnTo>
                  <a:pt x="111" y="0"/>
                </a:lnTo>
                <a:lnTo>
                  <a:pt x="111" y="5"/>
                </a:lnTo>
                <a:lnTo>
                  <a:pt x="104" y="5"/>
                </a:lnTo>
                <a:lnTo>
                  <a:pt x="104" y="15"/>
                </a:lnTo>
                <a:lnTo>
                  <a:pt x="111" y="15"/>
                </a:lnTo>
                <a:lnTo>
                  <a:pt x="111" y="28"/>
                </a:lnTo>
                <a:lnTo>
                  <a:pt x="104" y="28"/>
                </a:lnTo>
                <a:lnTo>
                  <a:pt x="104" y="38"/>
                </a:lnTo>
                <a:lnTo>
                  <a:pt x="111" y="38"/>
                </a:lnTo>
                <a:lnTo>
                  <a:pt x="111" y="51"/>
                </a:lnTo>
                <a:lnTo>
                  <a:pt x="104" y="51"/>
                </a:lnTo>
                <a:lnTo>
                  <a:pt x="104" y="61"/>
                </a:lnTo>
                <a:lnTo>
                  <a:pt x="111" y="61"/>
                </a:lnTo>
                <a:lnTo>
                  <a:pt x="111" y="74"/>
                </a:lnTo>
                <a:lnTo>
                  <a:pt x="104" y="74"/>
                </a:lnTo>
                <a:lnTo>
                  <a:pt x="104" y="84"/>
                </a:lnTo>
                <a:lnTo>
                  <a:pt x="111" y="84"/>
                </a:lnTo>
                <a:lnTo>
                  <a:pt x="111" y="96"/>
                </a:lnTo>
                <a:lnTo>
                  <a:pt x="104" y="96"/>
                </a:lnTo>
                <a:lnTo>
                  <a:pt x="104" y="107"/>
                </a:lnTo>
                <a:lnTo>
                  <a:pt x="111" y="107"/>
                </a:lnTo>
                <a:lnTo>
                  <a:pt x="111" y="119"/>
                </a:lnTo>
                <a:lnTo>
                  <a:pt x="104" y="119"/>
                </a:lnTo>
                <a:lnTo>
                  <a:pt x="104" y="129"/>
                </a:lnTo>
                <a:close/>
                <a:moveTo>
                  <a:pt x="59" y="98"/>
                </a:moveTo>
                <a:lnTo>
                  <a:pt x="88" y="98"/>
                </a:lnTo>
                <a:lnTo>
                  <a:pt x="88" y="134"/>
                </a:lnTo>
                <a:lnTo>
                  <a:pt x="97" y="134"/>
                </a:lnTo>
                <a:lnTo>
                  <a:pt x="97" y="129"/>
                </a:lnTo>
                <a:lnTo>
                  <a:pt x="104" y="129"/>
                </a:lnTo>
                <a:lnTo>
                  <a:pt x="104" y="119"/>
                </a:lnTo>
                <a:lnTo>
                  <a:pt x="97" y="119"/>
                </a:lnTo>
                <a:lnTo>
                  <a:pt x="97" y="107"/>
                </a:lnTo>
                <a:lnTo>
                  <a:pt x="104" y="107"/>
                </a:lnTo>
                <a:lnTo>
                  <a:pt x="104" y="96"/>
                </a:lnTo>
                <a:lnTo>
                  <a:pt x="97" y="96"/>
                </a:lnTo>
                <a:lnTo>
                  <a:pt x="97" y="84"/>
                </a:lnTo>
                <a:lnTo>
                  <a:pt x="104" y="84"/>
                </a:lnTo>
                <a:lnTo>
                  <a:pt x="104" y="74"/>
                </a:lnTo>
                <a:lnTo>
                  <a:pt x="97" y="74"/>
                </a:lnTo>
                <a:lnTo>
                  <a:pt x="97" y="61"/>
                </a:lnTo>
                <a:lnTo>
                  <a:pt x="104" y="61"/>
                </a:lnTo>
                <a:lnTo>
                  <a:pt x="104" y="51"/>
                </a:lnTo>
                <a:lnTo>
                  <a:pt x="97" y="51"/>
                </a:lnTo>
                <a:lnTo>
                  <a:pt x="97" y="38"/>
                </a:lnTo>
                <a:lnTo>
                  <a:pt x="104" y="38"/>
                </a:lnTo>
                <a:lnTo>
                  <a:pt x="104" y="28"/>
                </a:lnTo>
                <a:lnTo>
                  <a:pt x="97" y="28"/>
                </a:lnTo>
                <a:lnTo>
                  <a:pt x="97" y="15"/>
                </a:lnTo>
                <a:lnTo>
                  <a:pt x="104" y="15"/>
                </a:lnTo>
                <a:lnTo>
                  <a:pt x="104" y="5"/>
                </a:lnTo>
                <a:lnTo>
                  <a:pt x="97" y="5"/>
                </a:lnTo>
                <a:lnTo>
                  <a:pt x="97" y="0"/>
                </a:lnTo>
                <a:lnTo>
                  <a:pt x="88" y="0"/>
                </a:lnTo>
                <a:lnTo>
                  <a:pt x="88" y="36"/>
                </a:lnTo>
                <a:lnTo>
                  <a:pt x="59" y="36"/>
                </a:lnTo>
                <a:lnTo>
                  <a:pt x="59" y="49"/>
                </a:lnTo>
                <a:lnTo>
                  <a:pt x="88" y="49"/>
                </a:lnTo>
                <a:lnTo>
                  <a:pt x="88" y="85"/>
                </a:lnTo>
                <a:lnTo>
                  <a:pt x="59" y="85"/>
                </a:lnTo>
                <a:lnTo>
                  <a:pt x="59" y="98"/>
                </a:lnTo>
                <a:close/>
                <a:moveTo>
                  <a:pt x="22" y="0"/>
                </a:moveTo>
                <a:lnTo>
                  <a:pt x="22" y="5"/>
                </a:lnTo>
                <a:lnTo>
                  <a:pt x="16" y="5"/>
                </a:lnTo>
                <a:lnTo>
                  <a:pt x="16" y="15"/>
                </a:lnTo>
                <a:lnTo>
                  <a:pt x="22" y="15"/>
                </a:lnTo>
                <a:lnTo>
                  <a:pt x="22" y="28"/>
                </a:lnTo>
                <a:lnTo>
                  <a:pt x="16" y="28"/>
                </a:lnTo>
                <a:lnTo>
                  <a:pt x="16" y="38"/>
                </a:lnTo>
                <a:lnTo>
                  <a:pt x="22" y="38"/>
                </a:lnTo>
                <a:lnTo>
                  <a:pt x="22" y="51"/>
                </a:lnTo>
                <a:lnTo>
                  <a:pt x="16" y="51"/>
                </a:lnTo>
                <a:lnTo>
                  <a:pt x="16" y="61"/>
                </a:lnTo>
                <a:lnTo>
                  <a:pt x="22" y="61"/>
                </a:lnTo>
                <a:lnTo>
                  <a:pt x="22" y="74"/>
                </a:lnTo>
                <a:lnTo>
                  <a:pt x="16" y="74"/>
                </a:lnTo>
                <a:lnTo>
                  <a:pt x="16" y="84"/>
                </a:lnTo>
                <a:lnTo>
                  <a:pt x="22" y="84"/>
                </a:lnTo>
                <a:lnTo>
                  <a:pt x="22" y="96"/>
                </a:lnTo>
                <a:lnTo>
                  <a:pt x="16" y="96"/>
                </a:lnTo>
                <a:lnTo>
                  <a:pt x="16" y="107"/>
                </a:lnTo>
                <a:lnTo>
                  <a:pt x="22" y="107"/>
                </a:lnTo>
                <a:lnTo>
                  <a:pt x="22" y="119"/>
                </a:lnTo>
                <a:lnTo>
                  <a:pt x="16" y="119"/>
                </a:lnTo>
                <a:lnTo>
                  <a:pt x="16" y="129"/>
                </a:lnTo>
                <a:lnTo>
                  <a:pt x="22" y="129"/>
                </a:lnTo>
                <a:lnTo>
                  <a:pt x="22" y="134"/>
                </a:lnTo>
                <a:lnTo>
                  <a:pt x="32" y="134"/>
                </a:lnTo>
                <a:lnTo>
                  <a:pt x="32" y="98"/>
                </a:lnTo>
                <a:lnTo>
                  <a:pt x="59" y="98"/>
                </a:lnTo>
                <a:lnTo>
                  <a:pt x="59" y="85"/>
                </a:lnTo>
                <a:lnTo>
                  <a:pt x="32" y="85"/>
                </a:lnTo>
                <a:lnTo>
                  <a:pt x="32" y="49"/>
                </a:lnTo>
                <a:lnTo>
                  <a:pt x="59" y="49"/>
                </a:lnTo>
                <a:lnTo>
                  <a:pt x="59" y="36"/>
                </a:lnTo>
                <a:lnTo>
                  <a:pt x="32" y="36"/>
                </a:lnTo>
                <a:lnTo>
                  <a:pt x="32" y="0"/>
                </a:lnTo>
                <a:lnTo>
                  <a:pt x="22" y="0"/>
                </a:lnTo>
                <a:close/>
                <a:moveTo>
                  <a:pt x="16" y="5"/>
                </a:moveTo>
                <a:lnTo>
                  <a:pt x="8" y="5"/>
                </a:lnTo>
                <a:lnTo>
                  <a:pt x="8" y="0"/>
                </a:lnTo>
                <a:lnTo>
                  <a:pt x="0" y="0"/>
                </a:lnTo>
                <a:lnTo>
                  <a:pt x="0" y="134"/>
                </a:lnTo>
                <a:lnTo>
                  <a:pt x="8" y="134"/>
                </a:lnTo>
                <a:lnTo>
                  <a:pt x="8" y="129"/>
                </a:lnTo>
                <a:lnTo>
                  <a:pt x="16" y="129"/>
                </a:lnTo>
                <a:lnTo>
                  <a:pt x="16" y="119"/>
                </a:lnTo>
                <a:lnTo>
                  <a:pt x="8" y="119"/>
                </a:lnTo>
                <a:lnTo>
                  <a:pt x="8" y="107"/>
                </a:lnTo>
                <a:lnTo>
                  <a:pt x="16" y="107"/>
                </a:lnTo>
                <a:lnTo>
                  <a:pt x="16" y="96"/>
                </a:lnTo>
                <a:lnTo>
                  <a:pt x="8" y="96"/>
                </a:lnTo>
                <a:lnTo>
                  <a:pt x="8" y="84"/>
                </a:lnTo>
                <a:lnTo>
                  <a:pt x="16" y="84"/>
                </a:lnTo>
                <a:lnTo>
                  <a:pt x="16" y="74"/>
                </a:lnTo>
                <a:lnTo>
                  <a:pt x="8" y="74"/>
                </a:lnTo>
                <a:lnTo>
                  <a:pt x="8" y="61"/>
                </a:lnTo>
                <a:lnTo>
                  <a:pt x="16" y="61"/>
                </a:lnTo>
                <a:lnTo>
                  <a:pt x="16" y="51"/>
                </a:lnTo>
                <a:lnTo>
                  <a:pt x="8" y="51"/>
                </a:lnTo>
                <a:lnTo>
                  <a:pt x="8" y="38"/>
                </a:lnTo>
                <a:lnTo>
                  <a:pt x="16" y="38"/>
                </a:lnTo>
                <a:lnTo>
                  <a:pt x="16" y="28"/>
                </a:lnTo>
                <a:lnTo>
                  <a:pt x="8" y="28"/>
                </a:lnTo>
                <a:lnTo>
                  <a:pt x="8" y="15"/>
                </a:lnTo>
                <a:lnTo>
                  <a:pt x="16" y="15"/>
                </a:lnTo>
                <a:lnTo>
                  <a:pt x="16"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2" name="Freeform 159"/>
          <p:cNvSpPr>
            <a:spLocks/>
          </p:cNvSpPr>
          <p:nvPr/>
        </p:nvSpPr>
        <p:spPr bwMode="auto">
          <a:xfrm>
            <a:off x="8202613" y="3332163"/>
            <a:ext cx="22225" cy="212725"/>
          </a:xfrm>
          <a:custGeom>
            <a:avLst/>
            <a:gdLst>
              <a:gd name="T0" fmla="*/ 0 w 13"/>
              <a:gd name="T1" fmla="*/ 0 h 126"/>
              <a:gd name="T2" fmla="*/ 0 w 13"/>
              <a:gd name="T3" fmla="*/ 126 h 126"/>
              <a:gd name="T4" fmla="*/ 13 w 13"/>
              <a:gd name="T5" fmla="*/ 126 h 126"/>
              <a:gd name="T6" fmla="*/ 13 w 13"/>
              <a:gd name="T7" fmla="*/ 0 h 126"/>
              <a:gd name="T8" fmla="*/ 7 w 13"/>
              <a:gd name="T9" fmla="*/ 2 h 126"/>
              <a:gd name="T10" fmla="*/ 0 w 13"/>
              <a:gd name="T11" fmla="*/ 0 h 126"/>
              <a:gd name="T12" fmla="*/ 0 60000 65536"/>
              <a:gd name="T13" fmla="*/ 0 60000 65536"/>
              <a:gd name="T14" fmla="*/ 0 60000 65536"/>
              <a:gd name="T15" fmla="*/ 0 60000 65536"/>
              <a:gd name="T16" fmla="*/ 0 60000 65536"/>
              <a:gd name="T17" fmla="*/ 0 60000 65536"/>
              <a:gd name="T18" fmla="*/ 0 w 13"/>
              <a:gd name="T19" fmla="*/ 0 h 126"/>
              <a:gd name="T20" fmla="*/ 13 w 13"/>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3" h="126">
                <a:moveTo>
                  <a:pt x="0" y="0"/>
                </a:moveTo>
                <a:cubicBezTo>
                  <a:pt x="0" y="126"/>
                  <a:pt x="0" y="126"/>
                  <a:pt x="0" y="126"/>
                </a:cubicBezTo>
                <a:cubicBezTo>
                  <a:pt x="13" y="126"/>
                  <a:pt x="13" y="126"/>
                  <a:pt x="13" y="126"/>
                </a:cubicBezTo>
                <a:cubicBezTo>
                  <a:pt x="13" y="0"/>
                  <a:pt x="13" y="0"/>
                  <a:pt x="13" y="0"/>
                </a:cubicBezTo>
                <a:cubicBezTo>
                  <a:pt x="11" y="1"/>
                  <a:pt x="9" y="2"/>
                  <a:pt x="7" y="2"/>
                </a:cubicBezTo>
                <a:cubicBezTo>
                  <a:pt x="4" y="2"/>
                  <a:pt x="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3" name="Oval 160"/>
          <p:cNvSpPr>
            <a:spLocks noChangeArrowheads="1"/>
          </p:cNvSpPr>
          <p:nvPr/>
        </p:nvSpPr>
        <p:spPr bwMode="auto">
          <a:xfrm>
            <a:off x="8196263" y="3292475"/>
            <a:ext cx="34925" cy="33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4" name="Rectangle 161"/>
          <p:cNvSpPr>
            <a:spLocks noChangeArrowheads="1"/>
          </p:cNvSpPr>
          <p:nvPr/>
        </p:nvSpPr>
        <p:spPr bwMode="auto">
          <a:xfrm>
            <a:off x="8237538" y="3333750"/>
            <a:ext cx="182562" cy="1317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5" name="Rectangle 162"/>
          <p:cNvSpPr>
            <a:spLocks noChangeArrowheads="1"/>
          </p:cNvSpPr>
          <p:nvPr/>
        </p:nvSpPr>
        <p:spPr bwMode="auto">
          <a:xfrm>
            <a:off x="7696200" y="3640138"/>
            <a:ext cx="39688" cy="14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6" name="Freeform 163"/>
          <p:cNvSpPr>
            <a:spLocks noEditPoints="1"/>
          </p:cNvSpPr>
          <p:nvPr/>
        </p:nvSpPr>
        <p:spPr bwMode="auto">
          <a:xfrm>
            <a:off x="7545388" y="3662363"/>
            <a:ext cx="219075" cy="157162"/>
          </a:xfrm>
          <a:custGeom>
            <a:avLst/>
            <a:gdLst>
              <a:gd name="T0" fmla="*/ 65 w 129"/>
              <a:gd name="T1" fmla="*/ 93 h 93"/>
              <a:gd name="T2" fmla="*/ 129 w 129"/>
              <a:gd name="T3" fmla="*/ 93 h 93"/>
              <a:gd name="T4" fmla="*/ 129 w 129"/>
              <a:gd name="T5" fmla="*/ 0 h 93"/>
              <a:gd name="T6" fmla="*/ 65 w 129"/>
              <a:gd name="T7" fmla="*/ 0 h 93"/>
              <a:gd name="T8" fmla="*/ 65 w 129"/>
              <a:gd name="T9" fmla="*/ 11 h 93"/>
              <a:gd name="T10" fmla="*/ 65 w 129"/>
              <a:gd name="T11" fmla="*/ 11 h 93"/>
              <a:gd name="T12" fmla="*/ 101 w 129"/>
              <a:gd name="T13" fmla="*/ 47 h 93"/>
              <a:gd name="T14" fmla="*/ 65 w 129"/>
              <a:gd name="T15" fmla="*/ 83 h 93"/>
              <a:gd name="T16" fmla="*/ 65 w 129"/>
              <a:gd name="T17" fmla="*/ 93 h 93"/>
              <a:gd name="T18" fmla="*/ 0 w 129"/>
              <a:gd name="T19" fmla="*/ 93 h 93"/>
              <a:gd name="T20" fmla="*/ 65 w 129"/>
              <a:gd name="T21" fmla="*/ 93 h 93"/>
              <a:gd name="T22" fmla="*/ 65 w 129"/>
              <a:gd name="T23" fmla="*/ 83 h 93"/>
              <a:gd name="T24" fmla="*/ 29 w 129"/>
              <a:gd name="T25" fmla="*/ 47 h 93"/>
              <a:gd name="T26" fmla="*/ 65 w 129"/>
              <a:gd name="T27" fmla="*/ 11 h 93"/>
              <a:gd name="T28" fmla="*/ 65 w 129"/>
              <a:gd name="T29" fmla="*/ 0 h 93"/>
              <a:gd name="T30" fmla="*/ 0 w 129"/>
              <a:gd name="T31" fmla="*/ 0 h 93"/>
              <a:gd name="T32" fmla="*/ 0 w 129"/>
              <a:gd name="T33" fmla="*/ 93 h 93"/>
              <a:gd name="T34" fmla="*/ 65 w 129"/>
              <a:gd name="T35" fmla="*/ 11 h 93"/>
              <a:gd name="T36" fmla="*/ 65 w 129"/>
              <a:gd name="T37" fmla="*/ 11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93"/>
              <a:gd name="T59" fmla="*/ 129 w 129"/>
              <a:gd name="T60" fmla="*/ 93 h 9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93">
                <a:moveTo>
                  <a:pt x="65" y="93"/>
                </a:moveTo>
                <a:cubicBezTo>
                  <a:pt x="129" y="93"/>
                  <a:pt x="129" y="93"/>
                  <a:pt x="129" y="93"/>
                </a:cubicBezTo>
                <a:cubicBezTo>
                  <a:pt x="129" y="0"/>
                  <a:pt x="129" y="0"/>
                  <a:pt x="129" y="0"/>
                </a:cubicBezTo>
                <a:cubicBezTo>
                  <a:pt x="65" y="0"/>
                  <a:pt x="65" y="0"/>
                  <a:pt x="65" y="0"/>
                </a:cubicBezTo>
                <a:cubicBezTo>
                  <a:pt x="65" y="11"/>
                  <a:pt x="65" y="11"/>
                  <a:pt x="65" y="11"/>
                </a:cubicBezTo>
                <a:cubicBezTo>
                  <a:pt x="65" y="11"/>
                  <a:pt x="65" y="11"/>
                  <a:pt x="65" y="11"/>
                </a:cubicBezTo>
                <a:cubicBezTo>
                  <a:pt x="84" y="11"/>
                  <a:pt x="101" y="27"/>
                  <a:pt x="101" y="47"/>
                </a:cubicBezTo>
                <a:cubicBezTo>
                  <a:pt x="101" y="66"/>
                  <a:pt x="84" y="83"/>
                  <a:pt x="65" y="83"/>
                </a:cubicBezTo>
                <a:lnTo>
                  <a:pt x="65" y="93"/>
                </a:lnTo>
                <a:close/>
                <a:moveTo>
                  <a:pt x="0" y="93"/>
                </a:moveTo>
                <a:cubicBezTo>
                  <a:pt x="65" y="93"/>
                  <a:pt x="65" y="93"/>
                  <a:pt x="65" y="93"/>
                </a:cubicBezTo>
                <a:cubicBezTo>
                  <a:pt x="65" y="83"/>
                  <a:pt x="65" y="83"/>
                  <a:pt x="65" y="83"/>
                </a:cubicBezTo>
                <a:cubicBezTo>
                  <a:pt x="45" y="83"/>
                  <a:pt x="29" y="66"/>
                  <a:pt x="29" y="47"/>
                </a:cubicBezTo>
                <a:cubicBezTo>
                  <a:pt x="29" y="27"/>
                  <a:pt x="45" y="11"/>
                  <a:pt x="65" y="11"/>
                </a:cubicBezTo>
                <a:cubicBezTo>
                  <a:pt x="65" y="0"/>
                  <a:pt x="65" y="0"/>
                  <a:pt x="65" y="0"/>
                </a:cubicBezTo>
                <a:cubicBezTo>
                  <a:pt x="0" y="0"/>
                  <a:pt x="0" y="0"/>
                  <a:pt x="0" y="0"/>
                </a:cubicBezTo>
                <a:cubicBezTo>
                  <a:pt x="0" y="93"/>
                  <a:pt x="0" y="93"/>
                  <a:pt x="0" y="93"/>
                </a:cubicBezTo>
                <a:close/>
                <a:moveTo>
                  <a:pt x="65" y="11"/>
                </a:moveTo>
                <a:cubicBezTo>
                  <a:pt x="65" y="11"/>
                  <a:pt x="65" y="11"/>
                  <a:pt x="65" y="1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7" name="Oval 164"/>
          <p:cNvSpPr>
            <a:spLocks noChangeArrowheads="1"/>
          </p:cNvSpPr>
          <p:nvPr/>
        </p:nvSpPr>
        <p:spPr bwMode="auto">
          <a:xfrm>
            <a:off x="7613650" y="3698875"/>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8" name="Freeform 165"/>
          <p:cNvSpPr>
            <a:spLocks/>
          </p:cNvSpPr>
          <p:nvPr/>
        </p:nvSpPr>
        <p:spPr bwMode="auto">
          <a:xfrm>
            <a:off x="6654800" y="3008313"/>
            <a:ext cx="233363" cy="144462"/>
          </a:xfrm>
          <a:custGeom>
            <a:avLst/>
            <a:gdLst>
              <a:gd name="T0" fmla="*/ 138 w 138"/>
              <a:gd name="T1" fmla="*/ 70 h 85"/>
              <a:gd name="T2" fmla="*/ 124 w 138"/>
              <a:gd name="T3" fmla="*/ 55 h 85"/>
              <a:gd name="T4" fmla="*/ 125 w 138"/>
              <a:gd name="T5" fmla="*/ 42 h 85"/>
              <a:gd name="T6" fmla="*/ 83 w 138"/>
              <a:gd name="T7" fmla="*/ 0 h 85"/>
              <a:gd name="T8" fmla="*/ 41 w 138"/>
              <a:gd name="T9" fmla="*/ 42 h 85"/>
              <a:gd name="T10" fmla="*/ 25 w 138"/>
              <a:gd name="T11" fmla="*/ 36 h 85"/>
              <a:gd name="T12" fmla="*/ 0 w 138"/>
              <a:gd name="T13" fmla="*/ 60 h 85"/>
              <a:gd name="T14" fmla="*/ 25 w 138"/>
              <a:gd name="T15" fmla="*/ 85 h 85"/>
              <a:gd name="T16" fmla="*/ 81 w 138"/>
              <a:gd name="T17" fmla="*/ 85 h 85"/>
              <a:gd name="T18" fmla="*/ 83 w 138"/>
              <a:gd name="T19" fmla="*/ 85 h 85"/>
              <a:gd name="T20" fmla="*/ 123 w 138"/>
              <a:gd name="T21" fmla="*/ 85 h 85"/>
              <a:gd name="T22" fmla="*/ 138 w 138"/>
              <a:gd name="T23" fmla="*/ 7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85"/>
              <a:gd name="T38" fmla="*/ 138 w 138"/>
              <a:gd name="T39" fmla="*/ 85 h 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85">
                <a:moveTo>
                  <a:pt x="138" y="70"/>
                </a:moveTo>
                <a:cubicBezTo>
                  <a:pt x="138" y="62"/>
                  <a:pt x="132" y="55"/>
                  <a:pt x="124" y="55"/>
                </a:cubicBezTo>
                <a:cubicBezTo>
                  <a:pt x="125" y="51"/>
                  <a:pt x="125" y="47"/>
                  <a:pt x="125" y="42"/>
                </a:cubicBezTo>
                <a:cubicBezTo>
                  <a:pt x="125" y="19"/>
                  <a:pt x="106" y="0"/>
                  <a:pt x="83" y="0"/>
                </a:cubicBezTo>
                <a:cubicBezTo>
                  <a:pt x="60" y="0"/>
                  <a:pt x="41" y="18"/>
                  <a:pt x="41" y="42"/>
                </a:cubicBezTo>
                <a:cubicBezTo>
                  <a:pt x="36" y="38"/>
                  <a:pt x="31" y="36"/>
                  <a:pt x="25" y="36"/>
                </a:cubicBezTo>
                <a:cubicBezTo>
                  <a:pt x="11" y="36"/>
                  <a:pt x="0" y="47"/>
                  <a:pt x="0" y="60"/>
                </a:cubicBezTo>
                <a:cubicBezTo>
                  <a:pt x="0" y="74"/>
                  <a:pt x="11" y="85"/>
                  <a:pt x="25" y="85"/>
                </a:cubicBezTo>
                <a:cubicBezTo>
                  <a:pt x="81" y="85"/>
                  <a:pt x="81" y="85"/>
                  <a:pt x="81" y="85"/>
                </a:cubicBezTo>
                <a:cubicBezTo>
                  <a:pt x="83" y="85"/>
                  <a:pt x="83" y="85"/>
                  <a:pt x="83" y="85"/>
                </a:cubicBezTo>
                <a:cubicBezTo>
                  <a:pt x="123" y="85"/>
                  <a:pt x="123" y="85"/>
                  <a:pt x="123" y="85"/>
                </a:cubicBezTo>
                <a:cubicBezTo>
                  <a:pt x="131" y="85"/>
                  <a:pt x="138" y="78"/>
                  <a:pt x="138" y="7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9" name="Rectangle 166"/>
          <p:cNvSpPr>
            <a:spLocks noChangeArrowheads="1"/>
          </p:cNvSpPr>
          <p:nvPr/>
        </p:nvSpPr>
        <p:spPr bwMode="auto">
          <a:xfrm>
            <a:off x="6688138"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0" name="Rectangle 167"/>
          <p:cNvSpPr>
            <a:spLocks noChangeArrowheads="1"/>
          </p:cNvSpPr>
          <p:nvPr/>
        </p:nvSpPr>
        <p:spPr bwMode="auto">
          <a:xfrm>
            <a:off x="6737350" y="3189288"/>
            <a:ext cx="20638"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1" name="Rectangle 168"/>
          <p:cNvSpPr>
            <a:spLocks noChangeArrowheads="1"/>
          </p:cNvSpPr>
          <p:nvPr/>
        </p:nvSpPr>
        <p:spPr bwMode="auto">
          <a:xfrm>
            <a:off x="6786563"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2" name="Rectangle 169"/>
          <p:cNvSpPr>
            <a:spLocks noChangeArrowheads="1"/>
          </p:cNvSpPr>
          <p:nvPr/>
        </p:nvSpPr>
        <p:spPr bwMode="auto">
          <a:xfrm>
            <a:off x="6835775" y="3189288"/>
            <a:ext cx="19050"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3" name="Freeform 170"/>
          <p:cNvSpPr>
            <a:spLocks/>
          </p:cNvSpPr>
          <p:nvPr/>
        </p:nvSpPr>
        <p:spPr bwMode="auto">
          <a:xfrm>
            <a:off x="7181850" y="3419475"/>
            <a:ext cx="131763" cy="80963"/>
          </a:xfrm>
          <a:custGeom>
            <a:avLst/>
            <a:gdLst>
              <a:gd name="T0" fmla="*/ 83 w 83"/>
              <a:gd name="T1" fmla="*/ 0 h 51"/>
              <a:gd name="T2" fmla="*/ 6 w 83"/>
              <a:gd name="T3" fmla="*/ 0 h 51"/>
              <a:gd name="T4" fmla="*/ 6 w 83"/>
              <a:gd name="T5" fmla="*/ 16 h 51"/>
              <a:gd name="T6" fmla="*/ 0 w 83"/>
              <a:gd name="T7" fmla="*/ 16 h 51"/>
              <a:gd name="T8" fmla="*/ 0 w 83"/>
              <a:gd name="T9" fmla="*/ 37 h 51"/>
              <a:gd name="T10" fmla="*/ 6 w 83"/>
              <a:gd name="T11" fmla="*/ 37 h 51"/>
              <a:gd name="T12" fmla="*/ 6 w 83"/>
              <a:gd name="T13" fmla="*/ 51 h 51"/>
              <a:gd name="T14" fmla="*/ 83 w 83"/>
              <a:gd name="T15" fmla="*/ 51 h 51"/>
              <a:gd name="T16" fmla="*/ 83 w 83"/>
              <a:gd name="T17" fmla="*/ 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51"/>
              <a:gd name="T29" fmla="*/ 83 w 83"/>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51">
                <a:moveTo>
                  <a:pt x="83" y="0"/>
                </a:moveTo>
                <a:lnTo>
                  <a:pt x="6" y="0"/>
                </a:lnTo>
                <a:lnTo>
                  <a:pt x="6" y="16"/>
                </a:lnTo>
                <a:lnTo>
                  <a:pt x="0" y="16"/>
                </a:lnTo>
                <a:lnTo>
                  <a:pt x="0" y="37"/>
                </a:lnTo>
                <a:lnTo>
                  <a:pt x="6" y="37"/>
                </a:lnTo>
                <a:lnTo>
                  <a:pt x="6" y="51"/>
                </a:lnTo>
                <a:lnTo>
                  <a:pt x="83" y="51"/>
                </a:lnTo>
                <a:lnTo>
                  <a:pt x="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4" name="Rectangle 171"/>
          <p:cNvSpPr>
            <a:spLocks noChangeArrowheads="1"/>
          </p:cNvSpPr>
          <p:nvPr/>
        </p:nvSpPr>
        <p:spPr bwMode="auto">
          <a:xfrm>
            <a:off x="7073900" y="3384550"/>
            <a:ext cx="20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5" name="Oval 172"/>
          <p:cNvSpPr>
            <a:spLocks noChangeArrowheads="1"/>
          </p:cNvSpPr>
          <p:nvPr/>
        </p:nvSpPr>
        <p:spPr bwMode="auto">
          <a:xfrm>
            <a:off x="7096125" y="3436938"/>
            <a:ext cx="44450" cy="412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6" name="Freeform 173"/>
          <p:cNvSpPr>
            <a:spLocks noEditPoints="1"/>
          </p:cNvSpPr>
          <p:nvPr/>
        </p:nvSpPr>
        <p:spPr bwMode="auto">
          <a:xfrm>
            <a:off x="7061200" y="3402013"/>
            <a:ext cx="112713" cy="217487"/>
          </a:xfrm>
          <a:custGeom>
            <a:avLst/>
            <a:gdLst>
              <a:gd name="T0" fmla="*/ 34 w 67"/>
              <a:gd name="T1" fmla="*/ 128 h 128"/>
              <a:gd name="T2" fmla="*/ 67 w 67"/>
              <a:gd name="T3" fmla="*/ 128 h 128"/>
              <a:gd name="T4" fmla="*/ 67 w 67"/>
              <a:gd name="T5" fmla="*/ 45 h 128"/>
              <a:gd name="T6" fmla="*/ 67 w 67"/>
              <a:gd name="T7" fmla="*/ 25 h 128"/>
              <a:gd name="T8" fmla="*/ 67 w 67"/>
              <a:gd name="T9" fmla="*/ 0 h 128"/>
              <a:gd name="T10" fmla="*/ 34 w 67"/>
              <a:gd name="T11" fmla="*/ 0 h 128"/>
              <a:gd name="T12" fmla="*/ 34 w 67"/>
              <a:gd name="T13" fmla="*/ 7 h 128"/>
              <a:gd name="T14" fmla="*/ 34 w 67"/>
              <a:gd name="T15" fmla="*/ 7 h 128"/>
              <a:gd name="T16" fmla="*/ 34 w 67"/>
              <a:gd name="T17" fmla="*/ 7 h 128"/>
              <a:gd name="T18" fmla="*/ 59 w 67"/>
              <a:gd name="T19" fmla="*/ 32 h 128"/>
              <a:gd name="T20" fmla="*/ 34 w 67"/>
              <a:gd name="T21" fmla="*/ 57 h 128"/>
              <a:gd name="T22" fmla="*/ 34 w 67"/>
              <a:gd name="T23" fmla="*/ 57 h 128"/>
              <a:gd name="T24" fmla="*/ 34 w 67"/>
              <a:gd name="T25" fmla="*/ 128 h 128"/>
              <a:gd name="T26" fmla="*/ 0 w 67"/>
              <a:gd name="T27" fmla="*/ 128 h 128"/>
              <a:gd name="T28" fmla="*/ 34 w 67"/>
              <a:gd name="T29" fmla="*/ 128 h 128"/>
              <a:gd name="T30" fmla="*/ 34 w 67"/>
              <a:gd name="T31" fmla="*/ 57 h 128"/>
              <a:gd name="T32" fmla="*/ 9 w 67"/>
              <a:gd name="T33" fmla="*/ 32 h 128"/>
              <a:gd name="T34" fmla="*/ 34 w 67"/>
              <a:gd name="T35" fmla="*/ 7 h 128"/>
              <a:gd name="T36" fmla="*/ 34 w 67"/>
              <a:gd name="T37" fmla="*/ 0 h 128"/>
              <a:gd name="T38" fmla="*/ 0 w 67"/>
              <a:gd name="T39" fmla="*/ 0 h 128"/>
              <a:gd name="T40" fmla="*/ 0 w 67"/>
              <a:gd name="T41" fmla="*/ 128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128"/>
              <a:gd name="T65" fmla="*/ 67 w 67"/>
              <a:gd name="T66" fmla="*/ 128 h 1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128">
                <a:moveTo>
                  <a:pt x="34" y="128"/>
                </a:moveTo>
                <a:cubicBezTo>
                  <a:pt x="67" y="128"/>
                  <a:pt x="67" y="128"/>
                  <a:pt x="67" y="128"/>
                </a:cubicBezTo>
                <a:cubicBezTo>
                  <a:pt x="67" y="45"/>
                  <a:pt x="67" y="45"/>
                  <a:pt x="67" y="45"/>
                </a:cubicBezTo>
                <a:cubicBezTo>
                  <a:pt x="67" y="25"/>
                  <a:pt x="67" y="25"/>
                  <a:pt x="67" y="25"/>
                </a:cubicBezTo>
                <a:cubicBezTo>
                  <a:pt x="67" y="0"/>
                  <a:pt x="67" y="0"/>
                  <a:pt x="67" y="0"/>
                </a:cubicBezTo>
                <a:cubicBezTo>
                  <a:pt x="34" y="0"/>
                  <a:pt x="34" y="0"/>
                  <a:pt x="34" y="0"/>
                </a:cubicBezTo>
                <a:cubicBezTo>
                  <a:pt x="34" y="7"/>
                  <a:pt x="34" y="7"/>
                  <a:pt x="34" y="7"/>
                </a:cubicBezTo>
                <a:cubicBezTo>
                  <a:pt x="34" y="7"/>
                  <a:pt x="34" y="7"/>
                  <a:pt x="34" y="7"/>
                </a:cubicBezTo>
                <a:cubicBezTo>
                  <a:pt x="34" y="7"/>
                  <a:pt x="34" y="7"/>
                  <a:pt x="34" y="7"/>
                </a:cubicBezTo>
                <a:cubicBezTo>
                  <a:pt x="48" y="7"/>
                  <a:pt x="59" y="18"/>
                  <a:pt x="59" y="32"/>
                </a:cubicBezTo>
                <a:cubicBezTo>
                  <a:pt x="59" y="46"/>
                  <a:pt x="48" y="57"/>
                  <a:pt x="34" y="57"/>
                </a:cubicBezTo>
                <a:cubicBezTo>
                  <a:pt x="34" y="57"/>
                  <a:pt x="34" y="57"/>
                  <a:pt x="34" y="57"/>
                </a:cubicBezTo>
                <a:lnTo>
                  <a:pt x="34" y="128"/>
                </a:lnTo>
                <a:close/>
                <a:moveTo>
                  <a:pt x="0" y="128"/>
                </a:moveTo>
                <a:cubicBezTo>
                  <a:pt x="34" y="128"/>
                  <a:pt x="34" y="128"/>
                  <a:pt x="34" y="128"/>
                </a:cubicBezTo>
                <a:cubicBezTo>
                  <a:pt x="34" y="57"/>
                  <a:pt x="34" y="57"/>
                  <a:pt x="34" y="57"/>
                </a:cubicBezTo>
                <a:cubicBezTo>
                  <a:pt x="20" y="57"/>
                  <a:pt x="9" y="46"/>
                  <a:pt x="9" y="32"/>
                </a:cubicBezTo>
                <a:cubicBezTo>
                  <a:pt x="9" y="18"/>
                  <a:pt x="20" y="7"/>
                  <a:pt x="34" y="7"/>
                </a:cubicBezTo>
                <a:cubicBezTo>
                  <a:pt x="34" y="0"/>
                  <a:pt x="34" y="0"/>
                  <a:pt x="34" y="0"/>
                </a:cubicBezTo>
                <a:cubicBezTo>
                  <a:pt x="0" y="0"/>
                  <a:pt x="0" y="0"/>
                  <a:pt x="0" y="0"/>
                </a:cubicBezTo>
                <a:lnTo>
                  <a:pt x="0"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7" name="Freeform 174"/>
          <p:cNvSpPr>
            <a:spLocks/>
          </p:cNvSpPr>
          <p:nvPr/>
        </p:nvSpPr>
        <p:spPr bwMode="auto">
          <a:xfrm>
            <a:off x="7904163" y="4224338"/>
            <a:ext cx="82550" cy="26987"/>
          </a:xfrm>
          <a:custGeom>
            <a:avLst/>
            <a:gdLst>
              <a:gd name="T0" fmla="*/ 1 w 52"/>
              <a:gd name="T1" fmla="*/ 0 h 17"/>
              <a:gd name="T2" fmla="*/ 0 w 52"/>
              <a:gd name="T3" fmla="*/ 17 h 17"/>
              <a:gd name="T4" fmla="*/ 52 w 52"/>
              <a:gd name="T5" fmla="*/ 17 h 17"/>
              <a:gd name="T6" fmla="*/ 51 w 52"/>
              <a:gd name="T7" fmla="*/ 0 h 17"/>
              <a:gd name="T8" fmla="*/ 1 w 52"/>
              <a:gd name="T9" fmla="*/ 0 h 17"/>
              <a:gd name="T10" fmla="*/ 0 60000 65536"/>
              <a:gd name="T11" fmla="*/ 0 60000 65536"/>
              <a:gd name="T12" fmla="*/ 0 60000 65536"/>
              <a:gd name="T13" fmla="*/ 0 60000 65536"/>
              <a:gd name="T14" fmla="*/ 0 60000 65536"/>
              <a:gd name="T15" fmla="*/ 0 w 52"/>
              <a:gd name="T16" fmla="*/ 0 h 17"/>
              <a:gd name="T17" fmla="*/ 52 w 52"/>
              <a:gd name="T18" fmla="*/ 17 h 17"/>
            </a:gdLst>
            <a:ahLst/>
            <a:cxnLst>
              <a:cxn ang="T10">
                <a:pos x="T0" y="T1"/>
              </a:cxn>
              <a:cxn ang="T11">
                <a:pos x="T2" y="T3"/>
              </a:cxn>
              <a:cxn ang="T12">
                <a:pos x="T4" y="T5"/>
              </a:cxn>
              <a:cxn ang="T13">
                <a:pos x="T6" y="T7"/>
              </a:cxn>
              <a:cxn ang="T14">
                <a:pos x="T8" y="T9"/>
              </a:cxn>
            </a:cxnLst>
            <a:rect l="T15" t="T16" r="T17" b="T18"/>
            <a:pathLst>
              <a:path w="52" h="17">
                <a:moveTo>
                  <a:pt x="1" y="0"/>
                </a:moveTo>
                <a:lnTo>
                  <a:pt x="0" y="17"/>
                </a:lnTo>
                <a:lnTo>
                  <a:pt x="52" y="17"/>
                </a:lnTo>
                <a:lnTo>
                  <a:pt x="51" y="0"/>
                </a:ln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8" name="Freeform 175"/>
          <p:cNvSpPr>
            <a:spLocks noEditPoints="1"/>
          </p:cNvSpPr>
          <p:nvPr/>
        </p:nvSpPr>
        <p:spPr bwMode="auto">
          <a:xfrm>
            <a:off x="7829550" y="4071938"/>
            <a:ext cx="231775" cy="144462"/>
          </a:xfrm>
          <a:custGeom>
            <a:avLst/>
            <a:gdLst>
              <a:gd name="T0" fmla="*/ 98 w 146"/>
              <a:gd name="T1" fmla="*/ 91 h 91"/>
              <a:gd name="T2" fmla="*/ 146 w 146"/>
              <a:gd name="T3" fmla="*/ 91 h 91"/>
              <a:gd name="T4" fmla="*/ 146 w 146"/>
              <a:gd name="T5" fmla="*/ 0 h 91"/>
              <a:gd name="T6" fmla="*/ 73 w 146"/>
              <a:gd name="T7" fmla="*/ 0 h 91"/>
              <a:gd name="T8" fmla="*/ 73 w 146"/>
              <a:gd name="T9" fmla="*/ 11 h 91"/>
              <a:gd name="T10" fmla="*/ 132 w 146"/>
              <a:gd name="T11" fmla="*/ 11 h 91"/>
              <a:gd name="T12" fmla="*/ 132 w 146"/>
              <a:gd name="T13" fmla="*/ 80 h 91"/>
              <a:gd name="T14" fmla="*/ 97 w 146"/>
              <a:gd name="T15" fmla="*/ 80 h 91"/>
              <a:gd name="T16" fmla="*/ 73 w 146"/>
              <a:gd name="T17" fmla="*/ 80 h 91"/>
              <a:gd name="T18" fmla="*/ 73 w 146"/>
              <a:gd name="T19" fmla="*/ 91 h 91"/>
              <a:gd name="T20" fmla="*/ 98 w 146"/>
              <a:gd name="T21" fmla="*/ 91 h 91"/>
              <a:gd name="T22" fmla="*/ 73 w 146"/>
              <a:gd name="T23" fmla="*/ 0 h 91"/>
              <a:gd name="T24" fmla="*/ 0 w 146"/>
              <a:gd name="T25" fmla="*/ 0 h 91"/>
              <a:gd name="T26" fmla="*/ 0 w 146"/>
              <a:gd name="T27" fmla="*/ 91 h 91"/>
              <a:gd name="T28" fmla="*/ 48 w 146"/>
              <a:gd name="T29" fmla="*/ 91 h 91"/>
              <a:gd name="T30" fmla="*/ 73 w 146"/>
              <a:gd name="T31" fmla="*/ 91 h 91"/>
              <a:gd name="T32" fmla="*/ 73 w 146"/>
              <a:gd name="T33" fmla="*/ 80 h 91"/>
              <a:gd name="T34" fmla="*/ 48 w 146"/>
              <a:gd name="T35" fmla="*/ 80 h 91"/>
              <a:gd name="T36" fmla="*/ 13 w 146"/>
              <a:gd name="T37" fmla="*/ 80 h 91"/>
              <a:gd name="T38" fmla="*/ 13 w 146"/>
              <a:gd name="T39" fmla="*/ 11 h 91"/>
              <a:gd name="T40" fmla="*/ 73 w 146"/>
              <a:gd name="T41" fmla="*/ 11 h 91"/>
              <a:gd name="T42" fmla="*/ 73 w 146"/>
              <a:gd name="T43" fmla="*/ 0 h 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6"/>
              <a:gd name="T67" fmla="*/ 0 h 91"/>
              <a:gd name="T68" fmla="*/ 146 w 146"/>
              <a:gd name="T69" fmla="*/ 91 h 9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6" h="91">
                <a:moveTo>
                  <a:pt x="98" y="91"/>
                </a:moveTo>
                <a:lnTo>
                  <a:pt x="146" y="91"/>
                </a:lnTo>
                <a:lnTo>
                  <a:pt x="146" y="0"/>
                </a:lnTo>
                <a:lnTo>
                  <a:pt x="73" y="0"/>
                </a:lnTo>
                <a:lnTo>
                  <a:pt x="73" y="11"/>
                </a:lnTo>
                <a:lnTo>
                  <a:pt x="132" y="11"/>
                </a:lnTo>
                <a:lnTo>
                  <a:pt x="132" y="80"/>
                </a:lnTo>
                <a:lnTo>
                  <a:pt x="97" y="80"/>
                </a:lnTo>
                <a:lnTo>
                  <a:pt x="73" y="80"/>
                </a:lnTo>
                <a:lnTo>
                  <a:pt x="73" y="91"/>
                </a:lnTo>
                <a:lnTo>
                  <a:pt x="98" y="91"/>
                </a:lnTo>
                <a:close/>
                <a:moveTo>
                  <a:pt x="73" y="0"/>
                </a:moveTo>
                <a:lnTo>
                  <a:pt x="0" y="0"/>
                </a:lnTo>
                <a:lnTo>
                  <a:pt x="0" y="91"/>
                </a:lnTo>
                <a:lnTo>
                  <a:pt x="48" y="91"/>
                </a:lnTo>
                <a:lnTo>
                  <a:pt x="73" y="91"/>
                </a:lnTo>
                <a:lnTo>
                  <a:pt x="73" y="80"/>
                </a:lnTo>
                <a:lnTo>
                  <a:pt x="48" y="80"/>
                </a:lnTo>
                <a:lnTo>
                  <a:pt x="13" y="80"/>
                </a:lnTo>
                <a:lnTo>
                  <a:pt x="13" y="11"/>
                </a:lnTo>
                <a:lnTo>
                  <a:pt x="73" y="11"/>
                </a:lnTo>
                <a:lnTo>
                  <a:pt x="7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9" name="Freeform 176"/>
          <p:cNvSpPr>
            <a:spLocks/>
          </p:cNvSpPr>
          <p:nvPr/>
        </p:nvSpPr>
        <p:spPr bwMode="auto">
          <a:xfrm>
            <a:off x="7886700" y="4259263"/>
            <a:ext cx="115888" cy="9525"/>
          </a:xfrm>
          <a:custGeom>
            <a:avLst/>
            <a:gdLst>
              <a:gd name="T0" fmla="*/ 0 w 73"/>
              <a:gd name="T1" fmla="*/ 0 h 6"/>
              <a:gd name="T2" fmla="*/ 0 w 73"/>
              <a:gd name="T3" fmla="*/ 6 h 6"/>
              <a:gd name="T4" fmla="*/ 73 w 73"/>
              <a:gd name="T5" fmla="*/ 6 h 6"/>
              <a:gd name="T6" fmla="*/ 73 w 73"/>
              <a:gd name="T7" fmla="*/ 0 h 6"/>
              <a:gd name="T8" fmla="*/ 63 w 73"/>
              <a:gd name="T9" fmla="*/ 0 h 6"/>
              <a:gd name="T10" fmla="*/ 11 w 73"/>
              <a:gd name="T11" fmla="*/ 0 h 6"/>
              <a:gd name="T12" fmla="*/ 0 w 73"/>
              <a:gd name="T13" fmla="*/ 0 h 6"/>
              <a:gd name="T14" fmla="*/ 0 60000 65536"/>
              <a:gd name="T15" fmla="*/ 0 60000 65536"/>
              <a:gd name="T16" fmla="*/ 0 60000 65536"/>
              <a:gd name="T17" fmla="*/ 0 60000 65536"/>
              <a:gd name="T18" fmla="*/ 0 60000 65536"/>
              <a:gd name="T19" fmla="*/ 0 60000 65536"/>
              <a:gd name="T20" fmla="*/ 0 60000 65536"/>
              <a:gd name="T21" fmla="*/ 0 w 73"/>
              <a:gd name="T22" fmla="*/ 0 h 6"/>
              <a:gd name="T23" fmla="*/ 73 w 7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6">
                <a:moveTo>
                  <a:pt x="0" y="0"/>
                </a:moveTo>
                <a:lnTo>
                  <a:pt x="0" y="6"/>
                </a:lnTo>
                <a:lnTo>
                  <a:pt x="73" y="6"/>
                </a:lnTo>
                <a:lnTo>
                  <a:pt x="73" y="0"/>
                </a:lnTo>
                <a:lnTo>
                  <a:pt x="63" y="0"/>
                </a:lnTo>
                <a:lnTo>
                  <a:pt x="11"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0" name="Freeform 177"/>
          <p:cNvSpPr>
            <a:spLocks noEditPoints="1"/>
          </p:cNvSpPr>
          <p:nvPr/>
        </p:nvSpPr>
        <p:spPr bwMode="auto">
          <a:xfrm>
            <a:off x="6511925" y="4013200"/>
            <a:ext cx="192088" cy="190500"/>
          </a:xfrm>
          <a:custGeom>
            <a:avLst/>
            <a:gdLst>
              <a:gd name="T0" fmla="*/ 56 w 113"/>
              <a:gd name="T1" fmla="*/ 112 h 112"/>
              <a:gd name="T2" fmla="*/ 65 w 113"/>
              <a:gd name="T3" fmla="*/ 112 h 112"/>
              <a:gd name="T4" fmla="*/ 65 w 113"/>
              <a:gd name="T5" fmla="*/ 104 h 112"/>
              <a:gd name="T6" fmla="*/ 84 w 113"/>
              <a:gd name="T7" fmla="*/ 96 h 112"/>
              <a:gd name="T8" fmla="*/ 90 w 113"/>
              <a:gd name="T9" fmla="*/ 102 h 112"/>
              <a:gd name="T10" fmla="*/ 102 w 113"/>
              <a:gd name="T11" fmla="*/ 90 h 112"/>
              <a:gd name="T12" fmla="*/ 96 w 113"/>
              <a:gd name="T13" fmla="*/ 84 h 112"/>
              <a:gd name="T14" fmla="*/ 104 w 113"/>
              <a:gd name="T15" fmla="*/ 65 h 112"/>
              <a:gd name="T16" fmla="*/ 113 w 113"/>
              <a:gd name="T17" fmla="*/ 65 h 112"/>
              <a:gd name="T18" fmla="*/ 113 w 113"/>
              <a:gd name="T19" fmla="*/ 48 h 112"/>
              <a:gd name="T20" fmla="*/ 104 w 113"/>
              <a:gd name="T21" fmla="*/ 48 h 112"/>
              <a:gd name="T22" fmla="*/ 96 w 113"/>
              <a:gd name="T23" fmla="*/ 29 h 112"/>
              <a:gd name="T24" fmla="*/ 102 w 113"/>
              <a:gd name="T25" fmla="*/ 23 h 112"/>
              <a:gd name="T26" fmla="*/ 90 w 113"/>
              <a:gd name="T27" fmla="*/ 11 h 112"/>
              <a:gd name="T28" fmla="*/ 84 w 113"/>
              <a:gd name="T29" fmla="*/ 16 h 112"/>
              <a:gd name="T30" fmla="*/ 65 w 113"/>
              <a:gd name="T31" fmla="*/ 9 h 112"/>
              <a:gd name="T32" fmla="*/ 65 w 113"/>
              <a:gd name="T33" fmla="*/ 0 h 112"/>
              <a:gd name="T34" fmla="*/ 56 w 113"/>
              <a:gd name="T35" fmla="*/ 0 h 112"/>
              <a:gd name="T36" fmla="*/ 56 w 113"/>
              <a:gd name="T37" fmla="*/ 21 h 112"/>
              <a:gd name="T38" fmla="*/ 92 w 113"/>
              <a:gd name="T39" fmla="*/ 56 h 112"/>
              <a:gd name="T40" fmla="*/ 56 w 113"/>
              <a:gd name="T41" fmla="*/ 92 h 112"/>
              <a:gd name="T42" fmla="*/ 56 w 113"/>
              <a:gd name="T43" fmla="*/ 112 h 112"/>
              <a:gd name="T44" fmla="*/ 17 w 113"/>
              <a:gd name="T45" fmla="*/ 84 h 112"/>
              <a:gd name="T46" fmla="*/ 11 w 113"/>
              <a:gd name="T47" fmla="*/ 90 h 112"/>
              <a:gd name="T48" fmla="*/ 23 w 113"/>
              <a:gd name="T49" fmla="*/ 102 h 112"/>
              <a:gd name="T50" fmla="*/ 29 w 113"/>
              <a:gd name="T51" fmla="*/ 96 h 112"/>
              <a:gd name="T52" fmla="*/ 48 w 113"/>
              <a:gd name="T53" fmla="*/ 104 h 112"/>
              <a:gd name="T54" fmla="*/ 48 w 113"/>
              <a:gd name="T55" fmla="*/ 112 h 112"/>
              <a:gd name="T56" fmla="*/ 56 w 113"/>
              <a:gd name="T57" fmla="*/ 112 h 112"/>
              <a:gd name="T58" fmla="*/ 56 w 113"/>
              <a:gd name="T59" fmla="*/ 92 h 112"/>
              <a:gd name="T60" fmla="*/ 56 w 113"/>
              <a:gd name="T61" fmla="*/ 92 h 112"/>
              <a:gd name="T62" fmla="*/ 21 w 113"/>
              <a:gd name="T63" fmla="*/ 56 h 112"/>
              <a:gd name="T64" fmla="*/ 56 w 113"/>
              <a:gd name="T65" fmla="*/ 21 h 112"/>
              <a:gd name="T66" fmla="*/ 56 w 113"/>
              <a:gd name="T67" fmla="*/ 21 h 112"/>
              <a:gd name="T68" fmla="*/ 56 w 113"/>
              <a:gd name="T69" fmla="*/ 21 h 112"/>
              <a:gd name="T70" fmla="*/ 56 w 113"/>
              <a:gd name="T71" fmla="*/ 0 h 112"/>
              <a:gd name="T72" fmla="*/ 48 w 113"/>
              <a:gd name="T73" fmla="*/ 0 h 112"/>
              <a:gd name="T74" fmla="*/ 48 w 113"/>
              <a:gd name="T75" fmla="*/ 9 h 112"/>
              <a:gd name="T76" fmla="*/ 29 w 113"/>
              <a:gd name="T77" fmla="*/ 16 h 112"/>
              <a:gd name="T78" fmla="*/ 23 w 113"/>
              <a:gd name="T79" fmla="*/ 11 h 112"/>
              <a:gd name="T80" fmla="*/ 11 w 113"/>
              <a:gd name="T81" fmla="*/ 23 h 112"/>
              <a:gd name="T82" fmla="*/ 17 w 113"/>
              <a:gd name="T83" fmla="*/ 29 h 112"/>
              <a:gd name="T84" fmla="*/ 9 w 113"/>
              <a:gd name="T85" fmla="*/ 48 h 112"/>
              <a:gd name="T86" fmla="*/ 0 w 113"/>
              <a:gd name="T87" fmla="*/ 48 h 112"/>
              <a:gd name="T88" fmla="*/ 0 w 113"/>
              <a:gd name="T89" fmla="*/ 65 h 112"/>
              <a:gd name="T90" fmla="*/ 9 w 113"/>
              <a:gd name="T91" fmla="*/ 65 h 112"/>
              <a:gd name="T92" fmla="*/ 17 w 113"/>
              <a:gd name="T93" fmla="*/ 84 h 1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
              <a:gd name="T142" fmla="*/ 0 h 112"/>
              <a:gd name="T143" fmla="*/ 113 w 113"/>
              <a:gd name="T144" fmla="*/ 112 h 1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 h="112">
                <a:moveTo>
                  <a:pt x="56" y="112"/>
                </a:moveTo>
                <a:cubicBezTo>
                  <a:pt x="65" y="112"/>
                  <a:pt x="65" y="112"/>
                  <a:pt x="65" y="112"/>
                </a:cubicBezTo>
                <a:cubicBezTo>
                  <a:pt x="65" y="104"/>
                  <a:pt x="65" y="104"/>
                  <a:pt x="65" y="104"/>
                </a:cubicBezTo>
                <a:cubicBezTo>
                  <a:pt x="72" y="103"/>
                  <a:pt x="78" y="100"/>
                  <a:pt x="84" y="96"/>
                </a:cubicBezTo>
                <a:cubicBezTo>
                  <a:pt x="90" y="102"/>
                  <a:pt x="90" y="102"/>
                  <a:pt x="90" y="102"/>
                </a:cubicBezTo>
                <a:cubicBezTo>
                  <a:pt x="102" y="90"/>
                  <a:pt x="102" y="90"/>
                  <a:pt x="102" y="90"/>
                </a:cubicBezTo>
                <a:cubicBezTo>
                  <a:pt x="96" y="84"/>
                  <a:pt x="96" y="84"/>
                  <a:pt x="96" y="84"/>
                </a:cubicBezTo>
                <a:cubicBezTo>
                  <a:pt x="100" y="78"/>
                  <a:pt x="103" y="72"/>
                  <a:pt x="104" y="65"/>
                </a:cubicBezTo>
                <a:cubicBezTo>
                  <a:pt x="113" y="65"/>
                  <a:pt x="113" y="65"/>
                  <a:pt x="113" y="65"/>
                </a:cubicBezTo>
                <a:cubicBezTo>
                  <a:pt x="113" y="48"/>
                  <a:pt x="113" y="48"/>
                  <a:pt x="113" y="48"/>
                </a:cubicBezTo>
                <a:cubicBezTo>
                  <a:pt x="104" y="48"/>
                  <a:pt x="104" y="48"/>
                  <a:pt x="104" y="48"/>
                </a:cubicBezTo>
                <a:cubicBezTo>
                  <a:pt x="103" y="41"/>
                  <a:pt x="100" y="34"/>
                  <a:pt x="96" y="29"/>
                </a:cubicBezTo>
                <a:cubicBezTo>
                  <a:pt x="102" y="23"/>
                  <a:pt x="102" y="23"/>
                  <a:pt x="102" y="23"/>
                </a:cubicBezTo>
                <a:cubicBezTo>
                  <a:pt x="90" y="11"/>
                  <a:pt x="90" y="11"/>
                  <a:pt x="90" y="11"/>
                </a:cubicBezTo>
                <a:cubicBezTo>
                  <a:pt x="84" y="16"/>
                  <a:pt x="84" y="16"/>
                  <a:pt x="84" y="16"/>
                </a:cubicBezTo>
                <a:cubicBezTo>
                  <a:pt x="78" y="13"/>
                  <a:pt x="72" y="10"/>
                  <a:pt x="65" y="9"/>
                </a:cubicBezTo>
                <a:cubicBezTo>
                  <a:pt x="65" y="0"/>
                  <a:pt x="65" y="0"/>
                  <a:pt x="65" y="0"/>
                </a:cubicBezTo>
                <a:cubicBezTo>
                  <a:pt x="56" y="0"/>
                  <a:pt x="56" y="0"/>
                  <a:pt x="56" y="0"/>
                </a:cubicBezTo>
                <a:cubicBezTo>
                  <a:pt x="56" y="21"/>
                  <a:pt x="56" y="21"/>
                  <a:pt x="56" y="21"/>
                </a:cubicBezTo>
                <a:cubicBezTo>
                  <a:pt x="76" y="21"/>
                  <a:pt x="92" y="37"/>
                  <a:pt x="92" y="56"/>
                </a:cubicBezTo>
                <a:cubicBezTo>
                  <a:pt x="92" y="76"/>
                  <a:pt x="76" y="92"/>
                  <a:pt x="56" y="92"/>
                </a:cubicBezTo>
                <a:lnTo>
                  <a:pt x="56" y="112"/>
                </a:lnTo>
                <a:close/>
                <a:moveTo>
                  <a:pt x="17" y="84"/>
                </a:moveTo>
                <a:cubicBezTo>
                  <a:pt x="11" y="90"/>
                  <a:pt x="11" y="90"/>
                  <a:pt x="11" y="90"/>
                </a:cubicBezTo>
                <a:cubicBezTo>
                  <a:pt x="23" y="102"/>
                  <a:pt x="23" y="102"/>
                  <a:pt x="23" y="102"/>
                </a:cubicBezTo>
                <a:cubicBezTo>
                  <a:pt x="29" y="96"/>
                  <a:pt x="29" y="96"/>
                  <a:pt x="29" y="96"/>
                </a:cubicBezTo>
                <a:cubicBezTo>
                  <a:pt x="35" y="100"/>
                  <a:pt x="41" y="103"/>
                  <a:pt x="48" y="104"/>
                </a:cubicBezTo>
                <a:cubicBezTo>
                  <a:pt x="48" y="112"/>
                  <a:pt x="48" y="112"/>
                  <a:pt x="48" y="112"/>
                </a:cubicBezTo>
                <a:cubicBezTo>
                  <a:pt x="56" y="112"/>
                  <a:pt x="56" y="112"/>
                  <a:pt x="56" y="112"/>
                </a:cubicBezTo>
                <a:cubicBezTo>
                  <a:pt x="56" y="92"/>
                  <a:pt x="56" y="92"/>
                  <a:pt x="56" y="92"/>
                </a:cubicBezTo>
                <a:cubicBezTo>
                  <a:pt x="56" y="92"/>
                  <a:pt x="56" y="92"/>
                  <a:pt x="56" y="92"/>
                </a:cubicBezTo>
                <a:cubicBezTo>
                  <a:pt x="37" y="92"/>
                  <a:pt x="21" y="76"/>
                  <a:pt x="21" y="56"/>
                </a:cubicBezTo>
                <a:cubicBezTo>
                  <a:pt x="21" y="37"/>
                  <a:pt x="37" y="21"/>
                  <a:pt x="56" y="21"/>
                </a:cubicBezTo>
                <a:cubicBezTo>
                  <a:pt x="56" y="21"/>
                  <a:pt x="56" y="21"/>
                  <a:pt x="56" y="21"/>
                </a:cubicBezTo>
                <a:cubicBezTo>
                  <a:pt x="56" y="21"/>
                  <a:pt x="56" y="21"/>
                  <a:pt x="56" y="21"/>
                </a:cubicBezTo>
                <a:cubicBezTo>
                  <a:pt x="56" y="0"/>
                  <a:pt x="56" y="0"/>
                  <a:pt x="56" y="0"/>
                </a:cubicBezTo>
                <a:cubicBezTo>
                  <a:pt x="48" y="0"/>
                  <a:pt x="48" y="0"/>
                  <a:pt x="48" y="0"/>
                </a:cubicBezTo>
                <a:cubicBezTo>
                  <a:pt x="48" y="9"/>
                  <a:pt x="48" y="9"/>
                  <a:pt x="48" y="9"/>
                </a:cubicBezTo>
                <a:cubicBezTo>
                  <a:pt x="41" y="10"/>
                  <a:pt x="35" y="13"/>
                  <a:pt x="29" y="16"/>
                </a:cubicBezTo>
                <a:cubicBezTo>
                  <a:pt x="23" y="11"/>
                  <a:pt x="23" y="11"/>
                  <a:pt x="23" y="11"/>
                </a:cubicBezTo>
                <a:cubicBezTo>
                  <a:pt x="11" y="23"/>
                  <a:pt x="11" y="23"/>
                  <a:pt x="11" y="23"/>
                </a:cubicBezTo>
                <a:cubicBezTo>
                  <a:pt x="17" y="29"/>
                  <a:pt x="17" y="29"/>
                  <a:pt x="17" y="29"/>
                </a:cubicBezTo>
                <a:cubicBezTo>
                  <a:pt x="13" y="34"/>
                  <a:pt x="10" y="41"/>
                  <a:pt x="9" y="48"/>
                </a:cubicBezTo>
                <a:cubicBezTo>
                  <a:pt x="0" y="48"/>
                  <a:pt x="0" y="48"/>
                  <a:pt x="0" y="48"/>
                </a:cubicBezTo>
                <a:cubicBezTo>
                  <a:pt x="0" y="65"/>
                  <a:pt x="0" y="65"/>
                  <a:pt x="0" y="65"/>
                </a:cubicBezTo>
                <a:cubicBezTo>
                  <a:pt x="9" y="65"/>
                  <a:pt x="9" y="65"/>
                  <a:pt x="9" y="65"/>
                </a:cubicBezTo>
                <a:cubicBezTo>
                  <a:pt x="10" y="72"/>
                  <a:pt x="13" y="78"/>
                  <a:pt x="17"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1" name="Freeform 178"/>
          <p:cNvSpPr>
            <a:spLocks noEditPoints="1"/>
          </p:cNvSpPr>
          <p:nvPr/>
        </p:nvSpPr>
        <p:spPr bwMode="auto">
          <a:xfrm>
            <a:off x="6659563" y="3929063"/>
            <a:ext cx="127000" cy="128587"/>
          </a:xfrm>
          <a:custGeom>
            <a:avLst/>
            <a:gdLst>
              <a:gd name="T0" fmla="*/ 70 w 75"/>
              <a:gd name="T1" fmla="*/ 31 h 76"/>
              <a:gd name="T2" fmla="*/ 75 w 75"/>
              <a:gd name="T3" fmla="*/ 29 h 76"/>
              <a:gd name="T4" fmla="*/ 70 w 75"/>
              <a:gd name="T5" fmla="*/ 16 h 76"/>
              <a:gd name="T6" fmla="*/ 64 w 75"/>
              <a:gd name="T7" fmla="*/ 18 h 76"/>
              <a:gd name="T8" fmla="*/ 56 w 75"/>
              <a:gd name="T9" fmla="*/ 10 h 76"/>
              <a:gd name="T10" fmla="*/ 58 w 75"/>
              <a:gd name="T11" fmla="*/ 5 h 76"/>
              <a:gd name="T12" fmla="*/ 45 w 75"/>
              <a:gd name="T13" fmla="*/ 0 h 76"/>
              <a:gd name="T14" fmla="*/ 43 w 75"/>
              <a:gd name="T15" fmla="*/ 5 h 76"/>
              <a:gd name="T16" fmla="*/ 37 w 75"/>
              <a:gd name="T17" fmla="*/ 5 h 76"/>
              <a:gd name="T18" fmla="*/ 37 w 75"/>
              <a:gd name="T19" fmla="*/ 15 h 76"/>
              <a:gd name="T20" fmla="*/ 58 w 75"/>
              <a:gd name="T21" fmla="*/ 29 h 76"/>
              <a:gd name="T22" fmla="*/ 46 w 75"/>
              <a:gd name="T23" fmla="*/ 58 h 76"/>
              <a:gd name="T24" fmla="*/ 46 w 75"/>
              <a:gd name="T25" fmla="*/ 58 h 76"/>
              <a:gd name="T26" fmla="*/ 37 w 75"/>
              <a:gd name="T27" fmla="*/ 60 h 76"/>
              <a:gd name="T28" fmla="*/ 37 w 75"/>
              <a:gd name="T29" fmla="*/ 60 h 76"/>
              <a:gd name="T30" fmla="*/ 37 w 75"/>
              <a:gd name="T31" fmla="*/ 71 h 76"/>
              <a:gd name="T32" fmla="*/ 44 w 75"/>
              <a:gd name="T33" fmla="*/ 70 h 76"/>
              <a:gd name="T34" fmla="*/ 46 w 75"/>
              <a:gd name="T35" fmla="*/ 75 h 76"/>
              <a:gd name="T36" fmla="*/ 59 w 75"/>
              <a:gd name="T37" fmla="*/ 70 h 76"/>
              <a:gd name="T38" fmla="*/ 57 w 75"/>
              <a:gd name="T39" fmla="*/ 65 h 76"/>
              <a:gd name="T40" fmla="*/ 65 w 75"/>
              <a:gd name="T41" fmla="*/ 56 h 76"/>
              <a:gd name="T42" fmla="*/ 70 w 75"/>
              <a:gd name="T43" fmla="*/ 58 h 76"/>
              <a:gd name="T44" fmla="*/ 75 w 75"/>
              <a:gd name="T45" fmla="*/ 45 h 76"/>
              <a:gd name="T46" fmla="*/ 70 w 75"/>
              <a:gd name="T47" fmla="*/ 43 h 76"/>
              <a:gd name="T48" fmla="*/ 70 w 75"/>
              <a:gd name="T49" fmla="*/ 31 h 76"/>
              <a:gd name="T50" fmla="*/ 37 w 75"/>
              <a:gd name="T51" fmla="*/ 5 h 76"/>
              <a:gd name="T52" fmla="*/ 31 w 75"/>
              <a:gd name="T53" fmla="*/ 5 h 76"/>
              <a:gd name="T54" fmla="*/ 29 w 75"/>
              <a:gd name="T55" fmla="*/ 0 h 76"/>
              <a:gd name="T56" fmla="*/ 16 w 75"/>
              <a:gd name="T57" fmla="*/ 5 h 76"/>
              <a:gd name="T58" fmla="*/ 18 w 75"/>
              <a:gd name="T59" fmla="*/ 11 h 76"/>
              <a:gd name="T60" fmla="*/ 10 w 75"/>
              <a:gd name="T61" fmla="*/ 19 h 76"/>
              <a:gd name="T62" fmla="*/ 5 w 75"/>
              <a:gd name="T63" fmla="*/ 17 h 76"/>
              <a:gd name="T64" fmla="*/ 0 w 75"/>
              <a:gd name="T65" fmla="*/ 30 h 76"/>
              <a:gd name="T66" fmla="*/ 5 w 75"/>
              <a:gd name="T67" fmla="*/ 32 h 76"/>
              <a:gd name="T68" fmla="*/ 5 w 75"/>
              <a:gd name="T69" fmla="*/ 44 h 76"/>
              <a:gd name="T70" fmla="*/ 0 w 75"/>
              <a:gd name="T71" fmla="*/ 46 h 76"/>
              <a:gd name="T72" fmla="*/ 5 w 75"/>
              <a:gd name="T73" fmla="*/ 59 h 76"/>
              <a:gd name="T74" fmla="*/ 11 w 75"/>
              <a:gd name="T75" fmla="*/ 57 h 76"/>
              <a:gd name="T76" fmla="*/ 19 w 75"/>
              <a:gd name="T77" fmla="*/ 65 h 76"/>
              <a:gd name="T78" fmla="*/ 17 w 75"/>
              <a:gd name="T79" fmla="*/ 70 h 76"/>
              <a:gd name="T80" fmla="*/ 30 w 75"/>
              <a:gd name="T81" fmla="*/ 76 h 76"/>
              <a:gd name="T82" fmla="*/ 32 w 75"/>
              <a:gd name="T83" fmla="*/ 70 h 76"/>
              <a:gd name="T84" fmla="*/ 37 w 75"/>
              <a:gd name="T85" fmla="*/ 71 h 76"/>
              <a:gd name="T86" fmla="*/ 37 w 75"/>
              <a:gd name="T87" fmla="*/ 60 h 76"/>
              <a:gd name="T88" fmla="*/ 17 w 75"/>
              <a:gd name="T89" fmla="*/ 46 h 76"/>
              <a:gd name="T90" fmla="*/ 29 w 75"/>
              <a:gd name="T91" fmla="*/ 17 h 76"/>
              <a:gd name="T92" fmla="*/ 37 w 75"/>
              <a:gd name="T93" fmla="*/ 15 h 76"/>
              <a:gd name="T94" fmla="*/ 37 w 75"/>
              <a:gd name="T95" fmla="*/ 15 h 76"/>
              <a:gd name="T96" fmla="*/ 37 w 75"/>
              <a:gd name="T97" fmla="*/ 5 h 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76"/>
              <a:gd name="T149" fmla="*/ 75 w 75"/>
              <a:gd name="T150" fmla="*/ 76 h 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76">
                <a:moveTo>
                  <a:pt x="70" y="31"/>
                </a:moveTo>
                <a:cubicBezTo>
                  <a:pt x="75" y="29"/>
                  <a:pt x="75" y="29"/>
                  <a:pt x="75" y="29"/>
                </a:cubicBezTo>
                <a:cubicBezTo>
                  <a:pt x="70" y="16"/>
                  <a:pt x="70" y="16"/>
                  <a:pt x="70" y="16"/>
                </a:cubicBezTo>
                <a:cubicBezTo>
                  <a:pt x="64" y="18"/>
                  <a:pt x="64" y="18"/>
                  <a:pt x="64" y="18"/>
                </a:cubicBezTo>
                <a:cubicBezTo>
                  <a:pt x="62" y="15"/>
                  <a:pt x="59" y="12"/>
                  <a:pt x="56" y="10"/>
                </a:cubicBezTo>
                <a:cubicBezTo>
                  <a:pt x="58" y="5"/>
                  <a:pt x="58" y="5"/>
                  <a:pt x="58" y="5"/>
                </a:cubicBezTo>
                <a:cubicBezTo>
                  <a:pt x="45" y="0"/>
                  <a:pt x="45" y="0"/>
                  <a:pt x="45" y="0"/>
                </a:cubicBezTo>
                <a:cubicBezTo>
                  <a:pt x="43" y="5"/>
                  <a:pt x="43" y="5"/>
                  <a:pt x="43" y="5"/>
                </a:cubicBezTo>
                <a:cubicBezTo>
                  <a:pt x="41" y="5"/>
                  <a:pt x="39" y="5"/>
                  <a:pt x="37" y="5"/>
                </a:cubicBezTo>
                <a:cubicBezTo>
                  <a:pt x="37" y="15"/>
                  <a:pt x="37" y="15"/>
                  <a:pt x="37" y="15"/>
                </a:cubicBezTo>
                <a:cubicBezTo>
                  <a:pt x="46" y="15"/>
                  <a:pt x="54" y="21"/>
                  <a:pt x="58" y="29"/>
                </a:cubicBezTo>
                <a:cubicBezTo>
                  <a:pt x="63" y="40"/>
                  <a:pt x="57" y="53"/>
                  <a:pt x="46" y="58"/>
                </a:cubicBezTo>
                <a:cubicBezTo>
                  <a:pt x="46" y="58"/>
                  <a:pt x="46" y="58"/>
                  <a:pt x="46" y="58"/>
                </a:cubicBezTo>
                <a:cubicBezTo>
                  <a:pt x="43" y="59"/>
                  <a:pt x="40" y="60"/>
                  <a:pt x="37" y="60"/>
                </a:cubicBezTo>
                <a:cubicBezTo>
                  <a:pt x="37" y="60"/>
                  <a:pt x="37" y="60"/>
                  <a:pt x="37" y="60"/>
                </a:cubicBezTo>
                <a:cubicBezTo>
                  <a:pt x="37" y="71"/>
                  <a:pt x="37" y="71"/>
                  <a:pt x="37" y="71"/>
                </a:cubicBezTo>
                <a:cubicBezTo>
                  <a:pt x="40" y="71"/>
                  <a:pt x="42" y="70"/>
                  <a:pt x="44" y="70"/>
                </a:cubicBezTo>
                <a:cubicBezTo>
                  <a:pt x="46" y="75"/>
                  <a:pt x="46" y="75"/>
                  <a:pt x="46" y="75"/>
                </a:cubicBezTo>
                <a:cubicBezTo>
                  <a:pt x="59" y="70"/>
                  <a:pt x="59" y="70"/>
                  <a:pt x="59" y="70"/>
                </a:cubicBezTo>
                <a:cubicBezTo>
                  <a:pt x="57" y="65"/>
                  <a:pt x="57" y="65"/>
                  <a:pt x="57" y="65"/>
                </a:cubicBezTo>
                <a:cubicBezTo>
                  <a:pt x="60" y="62"/>
                  <a:pt x="63" y="59"/>
                  <a:pt x="65" y="56"/>
                </a:cubicBezTo>
                <a:cubicBezTo>
                  <a:pt x="70" y="58"/>
                  <a:pt x="70" y="58"/>
                  <a:pt x="70" y="58"/>
                </a:cubicBezTo>
                <a:cubicBezTo>
                  <a:pt x="75" y="45"/>
                  <a:pt x="75" y="45"/>
                  <a:pt x="75" y="45"/>
                </a:cubicBezTo>
                <a:cubicBezTo>
                  <a:pt x="70" y="43"/>
                  <a:pt x="70" y="43"/>
                  <a:pt x="70" y="43"/>
                </a:cubicBezTo>
                <a:cubicBezTo>
                  <a:pt x="71" y="39"/>
                  <a:pt x="71" y="35"/>
                  <a:pt x="70" y="31"/>
                </a:cubicBezTo>
                <a:close/>
                <a:moveTo>
                  <a:pt x="37" y="5"/>
                </a:moveTo>
                <a:cubicBezTo>
                  <a:pt x="35" y="5"/>
                  <a:pt x="33" y="5"/>
                  <a:pt x="31" y="5"/>
                </a:cubicBezTo>
                <a:cubicBezTo>
                  <a:pt x="29" y="0"/>
                  <a:pt x="29" y="0"/>
                  <a:pt x="29" y="0"/>
                </a:cubicBezTo>
                <a:cubicBezTo>
                  <a:pt x="16" y="5"/>
                  <a:pt x="16" y="5"/>
                  <a:pt x="16" y="5"/>
                </a:cubicBezTo>
                <a:cubicBezTo>
                  <a:pt x="18" y="11"/>
                  <a:pt x="18" y="11"/>
                  <a:pt x="18" y="11"/>
                </a:cubicBezTo>
                <a:cubicBezTo>
                  <a:pt x="15" y="13"/>
                  <a:pt x="12" y="16"/>
                  <a:pt x="10" y="19"/>
                </a:cubicBezTo>
                <a:cubicBezTo>
                  <a:pt x="5" y="17"/>
                  <a:pt x="5" y="17"/>
                  <a:pt x="5" y="17"/>
                </a:cubicBezTo>
                <a:cubicBezTo>
                  <a:pt x="0" y="30"/>
                  <a:pt x="0" y="30"/>
                  <a:pt x="0" y="30"/>
                </a:cubicBezTo>
                <a:cubicBezTo>
                  <a:pt x="5" y="32"/>
                  <a:pt x="5" y="32"/>
                  <a:pt x="5" y="32"/>
                </a:cubicBezTo>
                <a:cubicBezTo>
                  <a:pt x="4" y="36"/>
                  <a:pt x="4" y="40"/>
                  <a:pt x="5" y="44"/>
                </a:cubicBezTo>
                <a:cubicBezTo>
                  <a:pt x="0" y="46"/>
                  <a:pt x="0" y="46"/>
                  <a:pt x="0" y="46"/>
                </a:cubicBezTo>
                <a:cubicBezTo>
                  <a:pt x="5" y="59"/>
                  <a:pt x="5" y="59"/>
                  <a:pt x="5" y="59"/>
                </a:cubicBezTo>
                <a:cubicBezTo>
                  <a:pt x="11" y="57"/>
                  <a:pt x="11" y="57"/>
                  <a:pt x="11" y="57"/>
                </a:cubicBezTo>
                <a:cubicBezTo>
                  <a:pt x="13" y="60"/>
                  <a:pt x="16" y="63"/>
                  <a:pt x="19" y="65"/>
                </a:cubicBezTo>
                <a:cubicBezTo>
                  <a:pt x="17" y="70"/>
                  <a:pt x="17" y="70"/>
                  <a:pt x="17" y="70"/>
                </a:cubicBezTo>
                <a:cubicBezTo>
                  <a:pt x="30" y="76"/>
                  <a:pt x="30" y="76"/>
                  <a:pt x="30" y="76"/>
                </a:cubicBezTo>
                <a:cubicBezTo>
                  <a:pt x="32" y="70"/>
                  <a:pt x="32" y="70"/>
                  <a:pt x="32" y="70"/>
                </a:cubicBezTo>
                <a:cubicBezTo>
                  <a:pt x="34" y="70"/>
                  <a:pt x="36" y="71"/>
                  <a:pt x="37" y="71"/>
                </a:cubicBezTo>
                <a:cubicBezTo>
                  <a:pt x="37" y="60"/>
                  <a:pt x="37" y="60"/>
                  <a:pt x="37" y="60"/>
                </a:cubicBezTo>
                <a:cubicBezTo>
                  <a:pt x="29" y="60"/>
                  <a:pt x="21" y="54"/>
                  <a:pt x="17" y="46"/>
                </a:cubicBezTo>
                <a:cubicBezTo>
                  <a:pt x="12" y="35"/>
                  <a:pt x="18" y="22"/>
                  <a:pt x="29" y="17"/>
                </a:cubicBezTo>
                <a:cubicBezTo>
                  <a:pt x="32" y="16"/>
                  <a:pt x="34" y="15"/>
                  <a:pt x="37" y="15"/>
                </a:cubicBezTo>
                <a:cubicBezTo>
                  <a:pt x="37" y="15"/>
                  <a:pt x="37" y="15"/>
                  <a:pt x="37" y="15"/>
                </a:cubicBezTo>
                <a:lnTo>
                  <a:pt x="37"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2" name="Freeform 179"/>
          <p:cNvSpPr>
            <a:spLocks noEditPoints="1"/>
          </p:cNvSpPr>
          <p:nvPr/>
        </p:nvSpPr>
        <p:spPr bwMode="auto">
          <a:xfrm>
            <a:off x="7902575" y="2786063"/>
            <a:ext cx="238125" cy="241300"/>
          </a:xfrm>
          <a:custGeom>
            <a:avLst/>
            <a:gdLst>
              <a:gd name="T0" fmla="*/ 71 w 141"/>
              <a:gd name="T1" fmla="*/ 142 h 142"/>
              <a:gd name="T2" fmla="*/ 141 w 141"/>
              <a:gd name="T3" fmla="*/ 71 h 142"/>
              <a:gd name="T4" fmla="*/ 71 w 141"/>
              <a:gd name="T5" fmla="*/ 0 h 142"/>
              <a:gd name="T6" fmla="*/ 71 w 141"/>
              <a:gd name="T7" fmla="*/ 0 h 142"/>
              <a:gd name="T8" fmla="*/ 71 w 141"/>
              <a:gd name="T9" fmla="*/ 51 h 142"/>
              <a:gd name="T10" fmla="*/ 107 w 141"/>
              <a:gd name="T11" fmla="*/ 35 h 142"/>
              <a:gd name="T12" fmla="*/ 85 w 141"/>
              <a:gd name="T13" fmla="*/ 85 h 142"/>
              <a:gd name="T14" fmla="*/ 71 w 141"/>
              <a:gd name="T15" fmla="*/ 91 h 142"/>
              <a:gd name="T16" fmla="*/ 71 w 141"/>
              <a:gd name="T17" fmla="*/ 142 h 142"/>
              <a:gd name="T18" fmla="*/ 71 w 141"/>
              <a:gd name="T19" fmla="*/ 0 h 142"/>
              <a:gd name="T20" fmla="*/ 0 w 141"/>
              <a:gd name="T21" fmla="*/ 71 h 142"/>
              <a:gd name="T22" fmla="*/ 71 w 141"/>
              <a:gd name="T23" fmla="*/ 142 h 142"/>
              <a:gd name="T24" fmla="*/ 71 w 141"/>
              <a:gd name="T25" fmla="*/ 91 h 142"/>
              <a:gd name="T26" fmla="*/ 35 w 141"/>
              <a:gd name="T27" fmla="*/ 107 h 142"/>
              <a:gd name="T28" fmla="*/ 57 w 141"/>
              <a:gd name="T29" fmla="*/ 57 h 142"/>
              <a:gd name="T30" fmla="*/ 57 w 141"/>
              <a:gd name="T31" fmla="*/ 57 h 142"/>
              <a:gd name="T32" fmla="*/ 71 w 141"/>
              <a:gd name="T33" fmla="*/ 51 h 142"/>
              <a:gd name="T34" fmla="*/ 71 w 141"/>
              <a:gd name="T35" fmla="*/ 0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142"/>
              <a:gd name="T56" fmla="*/ 141 w 141"/>
              <a:gd name="T57" fmla="*/ 142 h 1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142">
                <a:moveTo>
                  <a:pt x="71" y="142"/>
                </a:moveTo>
                <a:cubicBezTo>
                  <a:pt x="110" y="142"/>
                  <a:pt x="141" y="110"/>
                  <a:pt x="141" y="71"/>
                </a:cubicBezTo>
                <a:cubicBezTo>
                  <a:pt x="141" y="32"/>
                  <a:pt x="110" y="0"/>
                  <a:pt x="71" y="0"/>
                </a:cubicBezTo>
                <a:cubicBezTo>
                  <a:pt x="71" y="0"/>
                  <a:pt x="71" y="0"/>
                  <a:pt x="71" y="0"/>
                </a:cubicBezTo>
                <a:cubicBezTo>
                  <a:pt x="71" y="51"/>
                  <a:pt x="71" y="51"/>
                  <a:pt x="71" y="51"/>
                </a:cubicBezTo>
                <a:cubicBezTo>
                  <a:pt x="107" y="35"/>
                  <a:pt x="107" y="35"/>
                  <a:pt x="107" y="35"/>
                </a:cubicBezTo>
                <a:cubicBezTo>
                  <a:pt x="85" y="85"/>
                  <a:pt x="85" y="85"/>
                  <a:pt x="85" y="85"/>
                </a:cubicBezTo>
                <a:cubicBezTo>
                  <a:pt x="71" y="91"/>
                  <a:pt x="71" y="91"/>
                  <a:pt x="71" y="91"/>
                </a:cubicBezTo>
                <a:cubicBezTo>
                  <a:pt x="71" y="142"/>
                  <a:pt x="71" y="142"/>
                  <a:pt x="71" y="142"/>
                </a:cubicBezTo>
                <a:close/>
                <a:moveTo>
                  <a:pt x="71" y="0"/>
                </a:moveTo>
                <a:cubicBezTo>
                  <a:pt x="32" y="0"/>
                  <a:pt x="0" y="32"/>
                  <a:pt x="0" y="71"/>
                </a:cubicBezTo>
                <a:cubicBezTo>
                  <a:pt x="0" y="110"/>
                  <a:pt x="32" y="142"/>
                  <a:pt x="71" y="142"/>
                </a:cubicBezTo>
                <a:cubicBezTo>
                  <a:pt x="71" y="91"/>
                  <a:pt x="71" y="91"/>
                  <a:pt x="71" y="91"/>
                </a:cubicBezTo>
                <a:cubicBezTo>
                  <a:pt x="35" y="107"/>
                  <a:pt x="35" y="107"/>
                  <a:pt x="35" y="107"/>
                </a:cubicBezTo>
                <a:cubicBezTo>
                  <a:pt x="57" y="57"/>
                  <a:pt x="57" y="57"/>
                  <a:pt x="57" y="57"/>
                </a:cubicBezTo>
                <a:cubicBezTo>
                  <a:pt x="57" y="57"/>
                  <a:pt x="57" y="57"/>
                  <a:pt x="57" y="57"/>
                </a:cubicBezTo>
                <a:cubicBezTo>
                  <a:pt x="71" y="51"/>
                  <a:pt x="71" y="51"/>
                  <a:pt x="71" y="51"/>
                </a:cubicBezTo>
                <a:lnTo>
                  <a:pt x="7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3" name="Oval 180"/>
          <p:cNvSpPr>
            <a:spLocks noChangeArrowheads="1"/>
          </p:cNvSpPr>
          <p:nvPr/>
        </p:nvSpPr>
        <p:spPr bwMode="auto">
          <a:xfrm>
            <a:off x="8008938" y="2890838"/>
            <a:ext cx="26987" cy="2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4" name="Freeform 181"/>
          <p:cNvSpPr>
            <a:spLocks noEditPoints="1"/>
          </p:cNvSpPr>
          <p:nvPr/>
        </p:nvSpPr>
        <p:spPr bwMode="auto">
          <a:xfrm>
            <a:off x="7224713" y="3625850"/>
            <a:ext cx="138112" cy="261938"/>
          </a:xfrm>
          <a:custGeom>
            <a:avLst/>
            <a:gdLst>
              <a:gd name="T0" fmla="*/ 41 w 81"/>
              <a:gd name="T1" fmla="*/ 155 h 155"/>
              <a:gd name="T2" fmla="*/ 81 w 81"/>
              <a:gd name="T3" fmla="*/ 155 h 155"/>
              <a:gd name="T4" fmla="*/ 81 w 81"/>
              <a:gd name="T5" fmla="*/ 0 h 155"/>
              <a:gd name="T6" fmla="*/ 41 w 81"/>
              <a:gd name="T7" fmla="*/ 0 h 155"/>
              <a:gd name="T8" fmla="*/ 41 w 81"/>
              <a:gd name="T9" fmla="*/ 9 h 155"/>
              <a:gd name="T10" fmla="*/ 73 w 81"/>
              <a:gd name="T11" fmla="*/ 9 h 155"/>
              <a:gd name="T12" fmla="*/ 73 w 81"/>
              <a:gd name="T13" fmla="*/ 39 h 155"/>
              <a:gd name="T14" fmla="*/ 41 w 81"/>
              <a:gd name="T15" fmla="*/ 39 h 155"/>
              <a:gd name="T16" fmla="*/ 41 w 81"/>
              <a:gd name="T17" fmla="*/ 46 h 155"/>
              <a:gd name="T18" fmla="*/ 73 w 81"/>
              <a:gd name="T19" fmla="*/ 46 h 155"/>
              <a:gd name="T20" fmla="*/ 73 w 81"/>
              <a:gd name="T21" fmla="*/ 75 h 155"/>
              <a:gd name="T22" fmla="*/ 41 w 81"/>
              <a:gd name="T23" fmla="*/ 75 h 155"/>
              <a:gd name="T24" fmla="*/ 41 w 81"/>
              <a:gd name="T25" fmla="*/ 87 h 155"/>
              <a:gd name="T26" fmla="*/ 41 w 81"/>
              <a:gd name="T27" fmla="*/ 87 h 155"/>
              <a:gd name="T28" fmla="*/ 50 w 81"/>
              <a:gd name="T29" fmla="*/ 97 h 155"/>
              <a:gd name="T30" fmla="*/ 41 w 81"/>
              <a:gd name="T31" fmla="*/ 107 h 155"/>
              <a:gd name="T32" fmla="*/ 41 w 81"/>
              <a:gd name="T33" fmla="*/ 107 h 155"/>
              <a:gd name="T34" fmla="*/ 41 w 81"/>
              <a:gd name="T35" fmla="*/ 107 h 155"/>
              <a:gd name="T36" fmla="*/ 41 w 81"/>
              <a:gd name="T37" fmla="*/ 122 h 155"/>
              <a:gd name="T38" fmla="*/ 41 w 81"/>
              <a:gd name="T39" fmla="*/ 122 h 155"/>
              <a:gd name="T40" fmla="*/ 50 w 81"/>
              <a:gd name="T41" fmla="*/ 132 h 155"/>
              <a:gd name="T42" fmla="*/ 41 w 81"/>
              <a:gd name="T43" fmla="*/ 142 h 155"/>
              <a:gd name="T44" fmla="*/ 41 w 81"/>
              <a:gd name="T45" fmla="*/ 142 h 155"/>
              <a:gd name="T46" fmla="*/ 41 w 81"/>
              <a:gd name="T47" fmla="*/ 142 h 155"/>
              <a:gd name="T48" fmla="*/ 41 w 81"/>
              <a:gd name="T49" fmla="*/ 155 h 155"/>
              <a:gd name="T50" fmla="*/ 0 w 81"/>
              <a:gd name="T51" fmla="*/ 155 h 155"/>
              <a:gd name="T52" fmla="*/ 41 w 81"/>
              <a:gd name="T53" fmla="*/ 155 h 155"/>
              <a:gd name="T54" fmla="*/ 41 w 81"/>
              <a:gd name="T55" fmla="*/ 142 h 155"/>
              <a:gd name="T56" fmla="*/ 31 w 81"/>
              <a:gd name="T57" fmla="*/ 132 h 155"/>
              <a:gd name="T58" fmla="*/ 41 w 81"/>
              <a:gd name="T59" fmla="*/ 122 h 155"/>
              <a:gd name="T60" fmla="*/ 41 w 81"/>
              <a:gd name="T61" fmla="*/ 107 h 155"/>
              <a:gd name="T62" fmla="*/ 31 w 81"/>
              <a:gd name="T63" fmla="*/ 97 h 155"/>
              <a:gd name="T64" fmla="*/ 41 w 81"/>
              <a:gd name="T65" fmla="*/ 87 h 155"/>
              <a:gd name="T66" fmla="*/ 41 w 81"/>
              <a:gd name="T67" fmla="*/ 75 h 155"/>
              <a:gd name="T68" fmla="*/ 8 w 81"/>
              <a:gd name="T69" fmla="*/ 75 h 155"/>
              <a:gd name="T70" fmla="*/ 8 w 81"/>
              <a:gd name="T71" fmla="*/ 46 h 155"/>
              <a:gd name="T72" fmla="*/ 8 w 81"/>
              <a:gd name="T73" fmla="*/ 46 h 155"/>
              <a:gd name="T74" fmla="*/ 41 w 81"/>
              <a:gd name="T75" fmla="*/ 46 h 155"/>
              <a:gd name="T76" fmla="*/ 41 w 81"/>
              <a:gd name="T77" fmla="*/ 39 h 155"/>
              <a:gd name="T78" fmla="*/ 8 w 81"/>
              <a:gd name="T79" fmla="*/ 39 h 155"/>
              <a:gd name="T80" fmla="*/ 8 w 81"/>
              <a:gd name="T81" fmla="*/ 9 h 155"/>
              <a:gd name="T82" fmla="*/ 8 w 81"/>
              <a:gd name="T83" fmla="*/ 9 h 155"/>
              <a:gd name="T84" fmla="*/ 41 w 81"/>
              <a:gd name="T85" fmla="*/ 9 h 155"/>
              <a:gd name="T86" fmla="*/ 41 w 81"/>
              <a:gd name="T87" fmla="*/ 0 h 155"/>
              <a:gd name="T88" fmla="*/ 0 w 81"/>
              <a:gd name="T89" fmla="*/ 0 h 155"/>
              <a:gd name="T90" fmla="*/ 0 w 81"/>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
              <a:gd name="T139" fmla="*/ 0 h 155"/>
              <a:gd name="T140" fmla="*/ 81 w 81"/>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 h="155">
                <a:moveTo>
                  <a:pt x="41" y="155"/>
                </a:moveTo>
                <a:cubicBezTo>
                  <a:pt x="81" y="155"/>
                  <a:pt x="81" y="155"/>
                  <a:pt x="81" y="155"/>
                </a:cubicBezTo>
                <a:cubicBezTo>
                  <a:pt x="81" y="0"/>
                  <a:pt x="81" y="0"/>
                  <a:pt x="81"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5"/>
                  <a:pt x="73" y="75"/>
                  <a:pt x="73" y="75"/>
                </a:cubicBezTo>
                <a:cubicBezTo>
                  <a:pt x="41" y="75"/>
                  <a:pt x="41" y="75"/>
                  <a:pt x="41" y="75"/>
                </a:cubicBezTo>
                <a:cubicBezTo>
                  <a:pt x="41" y="87"/>
                  <a:pt x="41" y="87"/>
                  <a:pt x="41" y="87"/>
                </a:cubicBezTo>
                <a:cubicBezTo>
                  <a:pt x="41" y="87"/>
                  <a:pt x="41" y="87"/>
                  <a:pt x="41" y="87"/>
                </a:cubicBezTo>
                <a:cubicBezTo>
                  <a:pt x="46" y="87"/>
                  <a:pt x="50" y="92"/>
                  <a:pt x="50" y="97"/>
                </a:cubicBezTo>
                <a:cubicBezTo>
                  <a:pt x="50" y="103"/>
                  <a:pt x="46" y="107"/>
                  <a:pt x="41" y="107"/>
                </a:cubicBezTo>
                <a:cubicBezTo>
                  <a:pt x="41" y="107"/>
                  <a:pt x="41" y="107"/>
                  <a:pt x="41" y="107"/>
                </a:cubicBezTo>
                <a:cubicBezTo>
                  <a:pt x="41" y="107"/>
                  <a:pt x="41" y="107"/>
                  <a:pt x="41" y="107"/>
                </a:cubicBezTo>
                <a:cubicBezTo>
                  <a:pt x="41" y="122"/>
                  <a:pt x="41" y="122"/>
                  <a:pt x="41" y="122"/>
                </a:cubicBezTo>
                <a:cubicBezTo>
                  <a:pt x="41" y="122"/>
                  <a:pt x="41" y="122"/>
                  <a:pt x="41" y="122"/>
                </a:cubicBezTo>
                <a:cubicBezTo>
                  <a:pt x="46" y="122"/>
                  <a:pt x="50" y="126"/>
                  <a:pt x="50" y="132"/>
                </a:cubicBezTo>
                <a:cubicBezTo>
                  <a:pt x="50" y="137"/>
                  <a:pt x="46" y="142"/>
                  <a:pt x="41" y="142"/>
                </a:cubicBezTo>
                <a:cubicBezTo>
                  <a:pt x="41" y="142"/>
                  <a:pt x="41" y="142"/>
                  <a:pt x="41" y="142"/>
                </a:cubicBezTo>
                <a:cubicBezTo>
                  <a:pt x="41" y="142"/>
                  <a:pt x="41" y="142"/>
                  <a:pt x="41" y="142"/>
                </a:cubicBezTo>
                <a:lnTo>
                  <a:pt x="41" y="155"/>
                </a:lnTo>
                <a:close/>
                <a:moveTo>
                  <a:pt x="0" y="155"/>
                </a:moveTo>
                <a:cubicBezTo>
                  <a:pt x="41" y="155"/>
                  <a:pt x="41" y="155"/>
                  <a:pt x="41" y="155"/>
                </a:cubicBezTo>
                <a:cubicBezTo>
                  <a:pt x="41" y="142"/>
                  <a:pt x="41" y="142"/>
                  <a:pt x="41" y="142"/>
                </a:cubicBezTo>
                <a:cubicBezTo>
                  <a:pt x="35" y="142"/>
                  <a:pt x="31" y="137"/>
                  <a:pt x="31" y="132"/>
                </a:cubicBezTo>
                <a:cubicBezTo>
                  <a:pt x="31" y="126"/>
                  <a:pt x="35" y="122"/>
                  <a:pt x="41" y="122"/>
                </a:cubicBezTo>
                <a:cubicBezTo>
                  <a:pt x="41" y="107"/>
                  <a:pt x="41" y="107"/>
                  <a:pt x="41" y="107"/>
                </a:cubicBezTo>
                <a:cubicBezTo>
                  <a:pt x="35" y="107"/>
                  <a:pt x="31" y="103"/>
                  <a:pt x="31" y="97"/>
                </a:cubicBezTo>
                <a:cubicBezTo>
                  <a:pt x="31" y="92"/>
                  <a:pt x="35" y="87"/>
                  <a:pt x="41" y="87"/>
                </a:cubicBezTo>
                <a:cubicBezTo>
                  <a:pt x="41" y="75"/>
                  <a:pt x="41" y="75"/>
                  <a:pt x="41" y="75"/>
                </a:cubicBezTo>
                <a:cubicBezTo>
                  <a:pt x="8" y="75"/>
                  <a:pt x="8" y="75"/>
                  <a:pt x="8" y="75"/>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5" name="Freeform 182"/>
          <p:cNvSpPr>
            <a:spLocks/>
          </p:cNvSpPr>
          <p:nvPr/>
        </p:nvSpPr>
        <p:spPr bwMode="auto">
          <a:xfrm>
            <a:off x="7372350" y="3625850"/>
            <a:ext cx="55563" cy="261938"/>
          </a:xfrm>
          <a:custGeom>
            <a:avLst/>
            <a:gdLst>
              <a:gd name="T0" fmla="*/ 35 w 35"/>
              <a:gd name="T1" fmla="*/ 157 h 165"/>
              <a:gd name="T2" fmla="*/ 35 w 35"/>
              <a:gd name="T3" fmla="*/ 28 h 165"/>
              <a:gd name="T4" fmla="*/ 0 w 35"/>
              <a:gd name="T5" fmla="*/ 0 h 165"/>
              <a:gd name="T6" fmla="*/ 0 w 35"/>
              <a:gd name="T7" fmla="*/ 165 h 165"/>
              <a:gd name="T8" fmla="*/ 35 w 35"/>
              <a:gd name="T9" fmla="*/ 157 h 165"/>
              <a:gd name="T10" fmla="*/ 0 60000 65536"/>
              <a:gd name="T11" fmla="*/ 0 60000 65536"/>
              <a:gd name="T12" fmla="*/ 0 60000 65536"/>
              <a:gd name="T13" fmla="*/ 0 60000 65536"/>
              <a:gd name="T14" fmla="*/ 0 60000 65536"/>
              <a:gd name="T15" fmla="*/ 0 w 35"/>
              <a:gd name="T16" fmla="*/ 0 h 165"/>
              <a:gd name="T17" fmla="*/ 35 w 35"/>
              <a:gd name="T18" fmla="*/ 165 h 165"/>
            </a:gdLst>
            <a:ahLst/>
            <a:cxnLst>
              <a:cxn ang="T10">
                <a:pos x="T0" y="T1"/>
              </a:cxn>
              <a:cxn ang="T11">
                <a:pos x="T2" y="T3"/>
              </a:cxn>
              <a:cxn ang="T12">
                <a:pos x="T4" y="T5"/>
              </a:cxn>
              <a:cxn ang="T13">
                <a:pos x="T6" y="T7"/>
              </a:cxn>
              <a:cxn ang="T14">
                <a:pos x="T8" y="T9"/>
              </a:cxn>
            </a:cxnLst>
            <a:rect l="T15" t="T16" r="T17" b="T18"/>
            <a:pathLst>
              <a:path w="35" h="165">
                <a:moveTo>
                  <a:pt x="35" y="157"/>
                </a:moveTo>
                <a:lnTo>
                  <a:pt x="35" y="28"/>
                </a:lnTo>
                <a:lnTo>
                  <a:pt x="0" y="0"/>
                </a:lnTo>
                <a:lnTo>
                  <a:pt x="0" y="165"/>
                </a:lnTo>
                <a:lnTo>
                  <a:pt x="35" y="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6" name="Rectangle 183"/>
          <p:cNvSpPr>
            <a:spLocks noChangeArrowheads="1"/>
          </p:cNvSpPr>
          <p:nvPr/>
        </p:nvSpPr>
        <p:spPr bwMode="auto">
          <a:xfrm>
            <a:off x="7246938" y="36480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7" name="Rectangle 184"/>
          <p:cNvSpPr>
            <a:spLocks noChangeArrowheads="1"/>
          </p:cNvSpPr>
          <p:nvPr/>
        </p:nvSpPr>
        <p:spPr bwMode="auto">
          <a:xfrm>
            <a:off x="7246938" y="37115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8" name="Rectangle 185"/>
          <p:cNvSpPr>
            <a:spLocks noChangeArrowheads="1"/>
          </p:cNvSpPr>
          <p:nvPr/>
        </p:nvSpPr>
        <p:spPr bwMode="auto">
          <a:xfrm>
            <a:off x="7743825" y="3894138"/>
            <a:ext cx="28575" cy="66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9" name="Rectangle 186"/>
          <p:cNvSpPr>
            <a:spLocks noChangeArrowheads="1"/>
          </p:cNvSpPr>
          <p:nvPr/>
        </p:nvSpPr>
        <p:spPr bwMode="auto">
          <a:xfrm>
            <a:off x="7743825" y="3997325"/>
            <a:ext cx="28575" cy="119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0" name="Rectangle 187"/>
          <p:cNvSpPr>
            <a:spLocks noChangeArrowheads="1"/>
          </p:cNvSpPr>
          <p:nvPr/>
        </p:nvSpPr>
        <p:spPr bwMode="auto">
          <a:xfrm>
            <a:off x="7670800" y="3894138"/>
            <a:ext cx="30163" cy="12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1" name="Rectangle 188"/>
          <p:cNvSpPr>
            <a:spLocks noChangeArrowheads="1"/>
          </p:cNvSpPr>
          <p:nvPr/>
        </p:nvSpPr>
        <p:spPr bwMode="auto">
          <a:xfrm>
            <a:off x="7670800" y="4054475"/>
            <a:ext cx="30163" cy="619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2" name="Rectangle 189"/>
          <p:cNvSpPr>
            <a:spLocks noChangeArrowheads="1"/>
          </p:cNvSpPr>
          <p:nvPr/>
        </p:nvSpPr>
        <p:spPr bwMode="auto">
          <a:xfrm>
            <a:off x="7599363" y="3894138"/>
            <a:ext cx="30162" cy="22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3" name="Rectangle 190"/>
          <p:cNvSpPr>
            <a:spLocks noChangeArrowheads="1"/>
          </p:cNvSpPr>
          <p:nvPr/>
        </p:nvSpPr>
        <p:spPr bwMode="auto">
          <a:xfrm>
            <a:off x="7599363" y="3951288"/>
            <a:ext cx="30162" cy="165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4" name="Freeform 191"/>
          <p:cNvSpPr>
            <a:spLocks/>
          </p:cNvSpPr>
          <p:nvPr/>
        </p:nvSpPr>
        <p:spPr bwMode="auto">
          <a:xfrm>
            <a:off x="7588250" y="3921125"/>
            <a:ext cx="53975" cy="23813"/>
          </a:xfrm>
          <a:custGeom>
            <a:avLst/>
            <a:gdLst>
              <a:gd name="T0" fmla="*/ 0 w 34"/>
              <a:gd name="T1" fmla="*/ 0 h 15"/>
              <a:gd name="T2" fmla="*/ 0 w 34"/>
              <a:gd name="T3" fmla="*/ 15 h 15"/>
              <a:gd name="T4" fmla="*/ 7 w 34"/>
              <a:gd name="T5" fmla="*/ 15 h 15"/>
              <a:gd name="T6" fmla="*/ 26 w 34"/>
              <a:gd name="T7" fmla="*/ 15 h 15"/>
              <a:gd name="T8" fmla="*/ 34 w 34"/>
              <a:gd name="T9" fmla="*/ 15 h 15"/>
              <a:gd name="T10" fmla="*/ 34 w 34"/>
              <a:gd name="T11" fmla="*/ 0 h 15"/>
              <a:gd name="T12" fmla="*/ 26 w 34"/>
              <a:gd name="T13" fmla="*/ 0 h 15"/>
              <a:gd name="T14" fmla="*/ 7 w 34"/>
              <a:gd name="T15" fmla="*/ 0 h 15"/>
              <a:gd name="T16" fmla="*/ 0 w 3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15"/>
              <a:gd name="T29" fmla="*/ 34 w 3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15">
                <a:moveTo>
                  <a:pt x="0" y="0"/>
                </a:moveTo>
                <a:lnTo>
                  <a:pt x="0" y="15"/>
                </a:lnTo>
                <a:lnTo>
                  <a:pt x="7" y="15"/>
                </a:lnTo>
                <a:lnTo>
                  <a:pt x="26" y="15"/>
                </a:lnTo>
                <a:lnTo>
                  <a:pt x="34" y="15"/>
                </a:lnTo>
                <a:lnTo>
                  <a:pt x="34" y="0"/>
                </a:lnTo>
                <a:lnTo>
                  <a:pt x="26" y="0"/>
                </a:lnTo>
                <a:lnTo>
                  <a:pt x="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5" name="Freeform 192"/>
          <p:cNvSpPr>
            <a:spLocks/>
          </p:cNvSpPr>
          <p:nvPr/>
        </p:nvSpPr>
        <p:spPr bwMode="auto">
          <a:xfrm>
            <a:off x="7658100" y="4024313"/>
            <a:ext cx="57150" cy="23812"/>
          </a:xfrm>
          <a:custGeom>
            <a:avLst/>
            <a:gdLst>
              <a:gd name="T0" fmla="*/ 0 w 36"/>
              <a:gd name="T1" fmla="*/ 0 h 15"/>
              <a:gd name="T2" fmla="*/ 0 w 36"/>
              <a:gd name="T3" fmla="*/ 15 h 15"/>
              <a:gd name="T4" fmla="*/ 8 w 36"/>
              <a:gd name="T5" fmla="*/ 15 h 15"/>
              <a:gd name="T6" fmla="*/ 27 w 36"/>
              <a:gd name="T7" fmla="*/ 15 h 15"/>
              <a:gd name="T8" fmla="*/ 36 w 36"/>
              <a:gd name="T9" fmla="*/ 15 h 15"/>
              <a:gd name="T10" fmla="*/ 36 w 36"/>
              <a:gd name="T11" fmla="*/ 0 h 15"/>
              <a:gd name="T12" fmla="*/ 27 w 36"/>
              <a:gd name="T13" fmla="*/ 0 h 15"/>
              <a:gd name="T14" fmla="*/ 8 w 36"/>
              <a:gd name="T15" fmla="*/ 0 h 15"/>
              <a:gd name="T16" fmla="*/ 0 w 36"/>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15"/>
              <a:gd name="T29" fmla="*/ 36 w 36"/>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15">
                <a:moveTo>
                  <a:pt x="0" y="0"/>
                </a:moveTo>
                <a:lnTo>
                  <a:pt x="0" y="15"/>
                </a:lnTo>
                <a:lnTo>
                  <a:pt x="8" y="15"/>
                </a:lnTo>
                <a:lnTo>
                  <a:pt x="27" y="15"/>
                </a:lnTo>
                <a:lnTo>
                  <a:pt x="36" y="15"/>
                </a:lnTo>
                <a:lnTo>
                  <a:pt x="36" y="0"/>
                </a:lnTo>
                <a:lnTo>
                  <a:pt x="27" y="0"/>
                </a:lnTo>
                <a:lnTo>
                  <a:pt x="8"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6" name="Freeform 193"/>
          <p:cNvSpPr>
            <a:spLocks/>
          </p:cNvSpPr>
          <p:nvPr/>
        </p:nvSpPr>
        <p:spPr bwMode="auto">
          <a:xfrm>
            <a:off x="7729538" y="3968750"/>
            <a:ext cx="55562" cy="23813"/>
          </a:xfrm>
          <a:custGeom>
            <a:avLst/>
            <a:gdLst>
              <a:gd name="T0" fmla="*/ 9 w 35"/>
              <a:gd name="T1" fmla="*/ 0 h 15"/>
              <a:gd name="T2" fmla="*/ 0 w 35"/>
              <a:gd name="T3" fmla="*/ 0 h 15"/>
              <a:gd name="T4" fmla="*/ 0 w 35"/>
              <a:gd name="T5" fmla="*/ 15 h 15"/>
              <a:gd name="T6" fmla="*/ 9 w 35"/>
              <a:gd name="T7" fmla="*/ 15 h 15"/>
              <a:gd name="T8" fmla="*/ 27 w 35"/>
              <a:gd name="T9" fmla="*/ 15 h 15"/>
              <a:gd name="T10" fmla="*/ 35 w 35"/>
              <a:gd name="T11" fmla="*/ 15 h 15"/>
              <a:gd name="T12" fmla="*/ 35 w 35"/>
              <a:gd name="T13" fmla="*/ 0 h 15"/>
              <a:gd name="T14" fmla="*/ 27 w 35"/>
              <a:gd name="T15" fmla="*/ 0 h 15"/>
              <a:gd name="T16" fmla="*/ 9 w 3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15"/>
              <a:gd name="T29" fmla="*/ 35 w 3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15">
                <a:moveTo>
                  <a:pt x="9" y="0"/>
                </a:moveTo>
                <a:lnTo>
                  <a:pt x="0" y="0"/>
                </a:lnTo>
                <a:lnTo>
                  <a:pt x="0" y="15"/>
                </a:lnTo>
                <a:lnTo>
                  <a:pt x="9" y="15"/>
                </a:lnTo>
                <a:lnTo>
                  <a:pt x="27" y="15"/>
                </a:lnTo>
                <a:lnTo>
                  <a:pt x="35" y="15"/>
                </a:lnTo>
                <a:lnTo>
                  <a:pt x="35" y="0"/>
                </a:lnTo>
                <a:lnTo>
                  <a:pt x="27" y="0"/>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7" name="Freeform 194"/>
          <p:cNvSpPr>
            <a:spLocks noEditPoints="1"/>
          </p:cNvSpPr>
          <p:nvPr/>
        </p:nvSpPr>
        <p:spPr bwMode="auto">
          <a:xfrm>
            <a:off x="7226300" y="3070225"/>
            <a:ext cx="268288" cy="266700"/>
          </a:xfrm>
          <a:custGeom>
            <a:avLst/>
            <a:gdLst>
              <a:gd name="T0" fmla="*/ 158 w 158"/>
              <a:gd name="T1" fmla="*/ 0 h 157"/>
              <a:gd name="T2" fmla="*/ 80 w 158"/>
              <a:gd name="T3" fmla="*/ 0 h 157"/>
              <a:gd name="T4" fmla="*/ 80 w 158"/>
              <a:gd name="T5" fmla="*/ 13 h 157"/>
              <a:gd name="T6" fmla="*/ 80 w 158"/>
              <a:gd name="T7" fmla="*/ 13 h 157"/>
              <a:gd name="T8" fmla="*/ 80 w 158"/>
              <a:gd name="T9" fmla="*/ 13 h 157"/>
              <a:gd name="T10" fmla="*/ 92 w 158"/>
              <a:gd name="T11" fmla="*/ 25 h 157"/>
              <a:gd name="T12" fmla="*/ 80 w 158"/>
              <a:gd name="T13" fmla="*/ 37 h 157"/>
              <a:gd name="T14" fmla="*/ 80 w 158"/>
              <a:gd name="T15" fmla="*/ 37 h 157"/>
              <a:gd name="T16" fmla="*/ 80 w 158"/>
              <a:gd name="T17" fmla="*/ 48 h 157"/>
              <a:gd name="T18" fmla="*/ 101 w 158"/>
              <a:gd name="T19" fmla="*/ 48 h 157"/>
              <a:gd name="T20" fmla="*/ 101 w 158"/>
              <a:gd name="T21" fmla="*/ 60 h 157"/>
              <a:gd name="T22" fmla="*/ 101 w 158"/>
              <a:gd name="T23" fmla="*/ 60 h 157"/>
              <a:gd name="T24" fmla="*/ 86 w 158"/>
              <a:gd name="T25" fmla="*/ 60 h 157"/>
              <a:gd name="T26" fmla="*/ 86 w 158"/>
              <a:gd name="T27" fmla="*/ 133 h 157"/>
              <a:gd name="T28" fmla="*/ 101 w 158"/>
              <a:gd name="T29" fmla="*/ 133 h 157"/>
              <a:gd name="T30" fmla="*/ 101 w 158"/>
              <a:gd name="T31" fmla="*/ 144 h 157"/>
              <a:gd name="T32" fmla="*/ 80 w 158"/>
              <a:gd name="T33" fmla="*/ 144 h 157"/>
              <a:gd name="T34" fmla="*/ 80 w 158"/>
              <a:gd name="T35" fmla="*/ 157 h 157"/>
              <a:gd name="T36" fmla="*/ 158 w 158"/>
              <a:gd name="T37" fmla="*/ 157 h 157"/>
              <a:gd name="T38" fmla="*/ 158 w 158"/>
              <a:gd name="T39" fmla="*/ 0 h 157"/>
              <a:gd name="T40" fmla="*/ 80 w 158"/>
              <a:gd name="T41" fmla="*/ 0 h 157"/>
              <a:gd name="T42" fmla="*/ 0 w 158"/>
              <a:gd name="T43" fmla="*/ 0 h 157"/>
              <a:gd name="T44" fmla="*/ 0 w 158"/>
              <a:gd name="T45" fmla="*/ 157 h 157"/>
              <a:gd name="T46" fmla="*/ 80 w 158"/>
              <a:gd name="T47" fmla="*/ 157 h 157"/>
              <a:gd name="T48" fmla="*/ 80 w 158"/>
              <a:gd name="T49" fmla="*/ 144 h 157"/>
              <a:gd name="T50" fmla="*/ 59 w 158"/>
              <a:gd name="T51" fmla="*/ 144 h 157"/>
              <a:gd name="T52" fmla="*/ 59 w 158"/>
              <a:gd name="T53" fmla="*/ 133 h 157"/>
              <a:gd name="T54" fmla="*/ 73 w 158"/>
              <a:gd name="T55" fmla="*/ 133 h 157"/>
              <a:gd name="T56" fmla="*/ 73 w 158"/>
              <a:gd name="T57" fmla="*/ 60 h 157"/>
              <a:gd name="T58" fmla="*/ 59 w 158"/>
              <a:gd name="T59" fmla="*/ 60 h 157"/>
              <a:gd name="T60" fmla="*/ 59 w 158"/>
              <a:gd name="T61" fmla="*/ 48 h 157"/>
              <a:gd name="T62" fmla="*/ 80 w 158"/>
              <a:gd name="T63" fmla="*/ 48 h 157"/>
              <a:gd name="T64" fmla="*/ 80 w 158"/>
              <a:gd name="T65" fmla="*/ 37 h 157"/>
              <a:gd name="T66" fmla="*/ 68 w 158"/>
              <a:gd name="T67" fmla="*/ 25 h 157"/>
              <a:gd name="T68" fmla="*/ 80 w 158"/>
              <a:gd name="T69" fmla="*/ 13 h 157"/>
              <a:gd name="T70" fmla="*/ 80 w 158"/>
              <a:gd name="T71" fmla="*/ 0 h 1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8"/>
              <a:gd name="T109" fmla="*/ 0 h 157"/>
              <a:gd name="T110" fmla="*/ 158 w 158"/>
              <a:gd name="T111" fmla="*/ 157 h 15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8" h="157">
                <a:moveTo>
                  <a:pt x="158" y="0"/>
                </a:moveTo>
                <a:cubicBezTo>
                  <a:pt x="80" y="0"/>
                  <a:pt x="80" y="0"/>
                  <a:pt x="80" y="0"/>
                </a:cubicBezTo>
                <a:cubicBezTo>
                  <a:pt x="80" y="13"/>
                  <a:pt x="80" y="13"/>
                  <a:pt x="80" y="13"/>
                </a:cubicBezTo>
                <a:cubicBezTo>
                  <a:pt x="80" y="13"/>
                  <a:pt x="80" y="13"/>
                  <a:pt x="80" y="13"/>
                </a:cubicBezTo>
                <a:cubicBezTo>
                  <a:pt x="80" y="13"/>
                  <a:pt x="80" y="13"/>
                  <a:pt x="80" y="13"/>
                </a:cubicBezTo>
                <a:cubicBezTo>
                  <a:pt x="87" y="13"/>
                  <a:pt x="92" y="18"/>
                  <a:pt x="92" y="25"/>
                </a:cubicBezTo>
                <a:cubicBezTo>
                  <a:pt x="92" y="32"/>
                  <a:pt x="87" y="37"/>
                  <a:pt x="80" y="37"/>
                </a:cubicBezTo>
                <a:cubicBezTo>
                  <a:pt x="80" y="37"/>
                  <a:pt x="80" y="37"/>
                  <a:pt x="80" y="37"/>
                </a:cubicBezTo>
                <a:cubicBezTo>
                  <a:pt x="80" y="48"/>
                  <a:pt x="80" y="48"/>
                  <a:pt x="80" y="48"/>
                </a:cubicBezTo>
                <a:cubicBezTo>
                  <a:pt x="101" y="48"/>
                  <a:pt x="101" y="48"/>
                  <a:pt x="101" y="48"/>
                </a:cubicBezTo>
                <a:cubicBezTo>
                  <a:pt x="101" y="60"/>
                  <a:pt x="101" y="60"/>
                  <a:pt x="101" y="60"/>
                </a:cubicBezTo>
                <a:cubicBezTo>
                  <a:pt x="101" y="60"/>
                  <a:pt x="101" y="60"/>
                  <a:pt x="101" y="60"/>
                </a:cubicBezTo>
                <a:cubicBezTo>
                  <a:pt x="86" y="60"/>
                  <a:pt x="86" y="60"/>
                  <a:pt x="86" y="60"/>
                </a:cubicBezTo>
                <a:cubicBezTo>
                  <a:pt x="86" y="133"/>
                  <a:pt x="86" y="133"/>
                  <a:pt x="86" y="133"/>
                </a:cubicBezTo>
                <a:cubicBezTo>
                  <a:pt x="101" y="133"/>
                  <a:pt x="101" y="133"/>
                  <a:pt x="101" y="133"/>
                </a:cubicBezTo>
                <a:cubicBezTo>
                  <a:pt x="101" y="144"/>
                  <a:pt x="101" y="144"/>
                  <a:pt x="101" y="144"/>
                </a:cubicBezTo>
                <a:cubicBezTo>
                  <a:pt x="80" y="144"/>
                  <a:pt x="80" y="144"/>
                  <a:pt x="80" y="144"/>
                </a:cubicBezTo>
                <a:cubicBezTo>
                  <a:pt x="80" y="157"/>
                  <a:pt x="80" y="157"/>
                  <a:pt x="80" y="157"/>
                </a:cubicBezTo>
                <a:cubicBezTo>
                  <a:pt x="158" y="157"/>
                  <a:pt x="158" y="157"/>
                  <a:pt x="158" y="157"/>
                </a:cubicBezTo>
                <a:lnTo>
                  <a:pt x="158" y="0"/>
                </a:lnTo>
                <a:close/>
                <a:moveTo>
                  <a:pt x="80" y="0"/>
                </a:moveTo>
                <a:cubicBezTo>
                  <a:pt x="0" y="0"/>
                  <a:pt x="0" y="0"/>
                  <a:pt x="0" y="0"/>
                </a:cubicBezTo>
                <a:cubicBezTo>
                  <a:pt x="0" y="157"/>
                  <a:pt x="0" y="157"/>
                  <a:pt x="0" y="157"/>
                </a:cubicBezTo>
                <a:cubicBezTo>
                  <a:pt x="80" y="157"/>
                  <a:pt x="80" y="157"/>
                  <a:pt x="80" y="157"/>
                </a:cubicBezTo>
                <a:cubicBezTo>
                  <a:pt x="80" y="144"/>
                  <a:pt x="80" y="144"/>
                  <a:pt x="80" y="144"/>
                </a:cubicBezTo>
                <a:cubicBezTo>
                  <a:pt x="59" y="144"/>
                  <a:pt x="59" y="144"/>
                  <a:pt x="59" y="144"/>
                </a:cubicBezTo>
                <a:cubicBezTo>
                  <a:pt x="59" y="133"/>
                  <a:pt x="59" y="133"/>
                  <a:pt x="59" y="133"/>
                </a:cubicBezTo>
                <a:cubicBezTo>
                  <a:pt x="73" y="133"/>
                  <a:pt x="73" y="133"/>
                  <a:pt x="73" y="133"/>
                </a:cubicBezTo>
                <a:cubicBezTo>
                  <a:pt x="73" y="60"/>
                  <a:pt x="73" y="60"/>
                  <a:pt x="73" y="60"/>
                </a:cubicBezTo>
                <a:cubicBezTo>
                  <a:pt x="59" y="60"/>
                  <a:pt x="59" y="60"/>
                  <a:pt x="59" y="60"/>
                </a:cubicBezTo>
                <a:cubicBezTo>
                  <a:pt x="59" y="48"/>
                  <a:pt x="59" y="48"/>
                  <a:pt x="59" y="48"/>
                </a:cubicBezTo>
                <a:cubicBezTo>
                  <a:pt x="80" y="48"/>
                  <a:pt x="80" y="48"/>
                  <a:pt x="80" y="48"/>
                </a:cubicBezTo>
                <a:cubicBezTo>
                  <a:pt x="80" y="37"/>
                  <a:pt x="80" y="37"/>
                  <a:pt x="80" y="37"/>
                </a:cubicBezTo>
                <a:cubicBezTo>
                  <a:pt x="73" y="37"/>
                  <a:pt x="68" y="32"/>
                  <a:pt x="68" y="25"/>
                </a:cubicBezTo>
                <a:cubicBezTo>
                  <a:pt x="68" y="18"/>
                  <a:pt x="73" y="13"/>
                  <a:pt x="80" y="13"/>
                </a:cubicBez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8" name="Freeform 195"/>
          <p:cNvSpPr>
            <a:spLocks noEditPoints="1"/>
          </p:cNvSpPr>
          <p:nvPr/>
        </p:nvSpPr>
        <p:spPr bwMode="auto">
          <a:xfrm>
            <a:off x="7188200" y="2733675"/>
            <a:ext cx="249238" cy="241300"/>
          </a:xfrm>
          <a:custGeom>
            <a:avLst/>
            <a:gdLst>
              <a:gd name="T0" fmla="*/ 107 w 147"/>
              <a:gd name="T1" fmla="*/ 85 h 142"/>
              <a:gd name="T2" fmla="*/ 99 w 147"/>
              <a:gd name="T3" fmla="*/ 16 h 142"/>
              <a:gd name="T4" fmla="*/ 60 w 147"/>
              <a:gd name="T5" fmla="*/ 0 h 142"/>
              <a:gd name="T6" fmla="*/ 60 w 147"/>
              <a:gd name="T7" fmla="*/ 45 h 142"/>
              <a:gd name="T8" fmla="*/ 94 w 147"/>
              <a:gd name="T9" fmla="*/ 45 h 142"/>
              <a:gd name="T10" fmla="*/ 94 w 147"/>
              <a:gd name="T11" fmla="*/ 66 h 142"/>
              <a:gd name="T12" fmla="*/ 94 w 147"/>
              <a:gd name="T13" fmla="*/ 66 h 142"/>
              <a:gd name="T14" fmla="*/ 94 w 147"/>
              <a:gd name="T15" fmla="*/ 66 h 142"/>
              <a:gd name="T16" fmla="*/ 60 w 147"/>
              <a:gd name="T17" fmla="*/ 66 h 142"/>
              <a:gd name="T18" fmla="*/ 60 w 147"/>
              <a:gd name="T19" fmla="*/ 111 h 142"/>
              <a:gd name="T20" fmla="*/ 90 w 147"/>
              <a:gd name="T21" fmla="*/ 102 h 142"/>
              <a:gd name="T22" fmla="*/ 129 w 147"/>
              <a:gd name="T23" fmla="*/ 142 h 142"/>
              <a:gd name="T24" fmla="*/ 147 w 147"/>
              <a:gd name="T25" fmla="*/ 124 h 142"/>
              <a:gd name="T26" fmla="*/ 107 w 147"/>
              <a:gd name="T27" fmla="*/ 85 h 142"/>
              <a:gd name="T28" fmla="*/ 60 w 147"/>
              <a:gd name="T29" fmla="*/ 0 h 142"/>
              <a:gd name="T30" fmla="*/ 21 w 147"/>
              <a:gd name="T31" fmla="*/ 16 h 142"/>
              <a:gd name="T32" fmla="*/ 21 w 147"/>
              <a:gd name="T33" fmla="*/ 94 h 142"/>
              <a:gd name="T34" fmla="*/ 60 w 147"/>
              <a:gd name="T35" fmla="*/ 111 h 142"/>
              <a:gd name="T36" fmla="*/ 60 w 147"/>
              <a:gd name="T37" fmla="*/ 66 h 142"/>
              <a:gd name="T38" fmla="*/ 27 w 147"/>
              <a:gd name="T39" fmla="*/ 66 h 142"/>
              <a:gd name="T40" fmla="*/ 27 w 147"/>
              <a:gd name="T41" fmla="*/ 45 h 142"/>
              <a:gd name="T42" fmla="*/ 60 w 147"/>
              <a:gd name="T43" fmla="*/ 45 h 142"/>
              <a:gd name="T44" fmla="*/ 60 w 147"/>
              <a:gd name="T45" fmla="*/ 0 h 1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7"/>
              <a:gd name="T70" fmla="*/ 0 h 142"/>
              <a:gd name="T71" fmla="*/ 147 w 147"/>
              <a:gd name="T72" fmla="*/ 142 h 14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7" h="142">
                <a:moveTo>
                  <a:pt x="107" y="85"/>
                </a:moveTo>
                <a:cubicBezTo>
                  <a:pt x="121" y="63"/>
                  <a:pt x="118" y="35"/>
                  <a:pt x="99" y="16"/>
                </a:cubicBezTo>
                <a:cubicBezTo>
                  <a:pt x="89" y="6"/>
                  <a:pt x="75" y="0"/>
                  <a:pt x="60" y="0"/>
                </a:cubicBezTo>
                <a:cubicBezTo>
                  <a:pt x="60" y="45"/>
                  <a:pt x="60" y="45"/>
                  <a:pt x="60" y="45"/>
                </a:cubicBezTo>
                <a:cubicBezTo>
                  <a:pt x="94" y="45"/>
                  <a:pt x="94" y="45"/>
                  <a:pt x="94" y="45"/>
                </a:cubicBezTo>
                <a:cubicBezTo>
                  <a:pt x="94" y="66"/>
                  <a:pt x="94" y="66"/>
                  <a:pt x="94" y="66"/>
                </a:cubicBezTo>
                <a:cubicBezTo>
                  <a:pt x="94" y="66"/>
                  <a:pt x="94" y="66"/>
                  <a:pt x="94" y="66"/>
                </a:cubicBezTo>
                <a:cubicBezTo>
                  <a:pt x="94" y="66"/>
                  <a:pt x="94" y="66"/>
                  <a:pt x="94" y="66"/>
                </a:cubicBezTo>
                <a:cubicBezTo>
                  <a:pt x="60" y="66"/>
                  <a:pt x="60" y="66"/>
                  <a:pt x="60" y="66"/>
                </a:cubicBezTo>
                <a:cubicBezTo>
                  <a:pt x="60" y="111"/>
                  <a:pt x="60" y="111"/>
                  <a:pt x="60" y="111"/>
                </a:cubicBezTo>
                <a:cubicBezTo>
                  <a:pt x="71" y="111"/>
                  <a:pt x="81" y="108"/>
                  <a:pt x="90" y="102"/>
                </a:cubicBezTo>
                <a:cubicBezTo>
                  <a:pt x="129" y="142"/>
                  <a:pt x="129" y="142"/>
                  <a:pt x="129" y="142"/>
                </a:cubicBezTo>
                <a:cubicBezTo>
                  <a:pt x="147" y="124"/>
                  <a:pt x="147" y="124"/>
                  <a:pt x="147" y="124"/>
                </a:cubicBezTo>
                <a:lnTo>
                  <a:pt x="107" y="85"/>
                </a:lnTo>
                <a:close/>
                <a:moveTo>
                  <a:pt x="60" y="0"/>
                </a:moveTo>
                <a:cubicBezTo>
                  <a:pt x="46" y="0"/>
                  <a:pt x="32" y="6"/>
                  <a:pt x="21" y="16"/>
                </a:cubicBezTo>
                <a:cubicBezTo>
                  <a:pt x="0" y="38"/>
                  <a:pt x="0" y="73"/>
                  <a:pt x="21" y="94"/>
                </a:cubicBezTo>
                <a:cubicBezTo>
                  <a:pt x="32" y="105"/>
                  <a:pt x="46" y="111"/>
                  <a:pt x="60" y="111"/>
                </a:cubicBezTo>
                <a:cubicBezTo>
                  <a:pt x="60" y="66"/>
                  <a:pt x="60" y="66"/>
                  <a:pt x="60" y="66"/>
                </a:cubicBezTo>
                <a:cubicBezTo>
                  <a:pt x="27" y="66"/>
                  <a:pt x="27" y="66"/>
                  <a:pt x="27" y="66"/>
                </a:cubicBezTo>
                <a:cubicBezTo>
                  <a:pt x="27" y="45"/>
                  <a:pt x="27" y="45"/>
                  <a:pt x="27" y="45"/>
                </a:cubicBezTo>
                <a:cubicBezTo>
                  <a:pt x="60" y="45"/>
                  <a:pt x="60" y="45"/>
                  <a:pt x="60" y="45"/>
                </a:cubicBez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9" name="Oval 196"/>
          <p:cNvSpPr>
            <a:spLocks noChangeArrowheads="1"/>
          </p:cNvSpPr>
          <p:nvPr/>
        </p:nvSpPr>
        <p:spPr bwMode="auto">
          <a:xfrm>
            <a:off x="73914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40" name="Freeform 197"/>
          <p:cNvSpPr>
            <a:spLocks noEditPoints="1"/>
          </p:cNvSpPr>
          <p:nvPr/>
        </p:nvSpPr>
        <p:spPr bwMode="auto">
          <a:xfrm>
            <a:off x="7359650" y="3984625"/>
            <a:ext cx="133350" cy="195263"/>
          </a:xfrm>
          <a:custGeom>
            <a:avLst/>
            <a:gdLst>
              <a:gd name="T0" fmla="*/ 79 w 79"/>
              <a:gd name="T1" fmla="*/ 0 h 115"/>
              <a:gd name="T2" fmla="*/ 40 w 79"/>
              <a:gd name="T3" fmla="*/ 0 h 115"/>
              <a:gd name="T4" fmla="*/ 40 w 79"/>
              <a:gd name="T5" fmla="*/ 9 h 115"/>
              <a:gd name="T6" fmla="*/ 40 w 79"/>
              <a:gd name="T7" fmla="*/ 9 h 115"/>
              <a:gd name="T8" fmla="*/ 70 w 79"/>
              <a:gd name="T9" fmla="*/ 40 h 115"/>
              <a:gd name="T10" fmla="*/ 40 w 79"/>
              <a:gd name="T11" fmla="*/ 70 h 115"/>
              <a:gd name="T12" fmla="*/ 40 w 79"/>
              <a:gd name="T13" fmla="*/ 70 h 115"/>
              <a:gd name="T14" fmla="*/ 40 w 79"/>
              <a:gd name="T15" fmla="*/ 70 h 115"/>
              <a:gd name="T16" fmla="*/ 40 w 79"/>
              <a:gd name="T17" fmla="*/ 84 h 115"/>
              <a:gd name="T18" fmla="*/ 40 w 79"/>
              <a:gd name="T19" fmla="*/ 84 h 115"/>
              <a:gd name="T20" fmla="*/ 50 w 79"/>
              <a:gd name="T21" fmla="*/ 94 h 115"/>
              <a:gd name="T22" fmla="*/ 40 w 79"/>
              <a:gd name="T23" fmla="*/ 104 h 115"/>
              <a:gd name="T24" fmla="*/ 40 w 79"/>
              <a:gd name="T25" fmla="*/ 104 h 115"/>
              <a:gd name="T26" fmla="*/ 40 w 79"/>
              <a:gd name="T27" fmla="*/ 104 h 115"/>
              <a:gd name="T28" fmla="*/ 40 w 79"/>
              <a:gd name="T29" fmla="*/ 115 h 115"/>
              <a:gd name="T30" fmla="*/ 79 w 79"/>
              <a:gd name="T31" fmla="*/ 115 h 115"/>
              <a:gd name="T32" fmla="*/ 79 w 79"/>
              <a:gd name="T33" fmla="*/ 0 h 115"/>
              <a:gd name="T34" fmla="*/ 40 w 79"/>
              <a:gd name="T35" fmla="*/ 0 h 115"/>
              <a:gd name="T36" fmla="*/ 0 w 79"/>
              <a:gd name="T37" fmla="*/ 0 h 115"/>
              <a:gd name="T38" fmla="*/ 0 w 79"/>
              <a:gd name="T39" fmla="*/ 115 h 115"/>
              <a:gd name="T40" fmla="*/ 40 w 79"/>
              <a:gd name="T41" fmla="*/ 115 h 115"/>
              <a:gd name="T42" fmla="*/ 40 w 79"/>
              <a:gd name="T43" fmla="*/ 104 h 115"/>
              <a:gd name="T44" fmla="*/ 29 w 79"/>
              <a:gd name="T45" fmla="*/ 94 h 115"/>
              <a:gd name="T46" fmla="*/ 40 w 79"/>
              <a:gd name="T47" fmla="*/ 84 h 115"/>
              <a:gd name="T48" fmla="*/ 40 w 79"/>
              <a:gd name="T49" fmla="*/ 70 h 115"/>
              <a:gd name="T50" fmla="*/ 9 w 79"/>
              <a:gd name="T51" fmla="*/ 40 h 115"/>
              <a:gd name="T52" fmla="*/ 40 w 79"/>
              <a:gd name="T53" fmla="*/ 9 h 115"/>
              <a:gd name="T54" fmla="*/ 40 w 79"/>
              <a:gd name="T55" fmla="*/ 0 h 1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
              <a:gd name="T85" fmla="*/ 0 h 115"/>
              <a:gd name="T86" fmla="*/ 79 w 79"/>
              <a:gd name="T87" fmla="*/ 115 h 11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 h="115">
                <a:moveTo>
                  <a:pt x="79" y="0"/>
                </a:moveTo>
                <a:cubicBezTo>
                  <a:pt x="40" y="0"/>
                  <a:pt x="40" y="0"/>
                  <a:pt x="40" y="0"/>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70"/>
                  <a:pt x="40" y="70"/>
                  <a:pt x="40" y="70"/>
                </a:cubicBezTo>
                <a:cubicBezTo>
                  <a:pt x="40" y="84"/>
                  <a:pt x="40" y="84"/>
                  <a:pt x="40" y="84"/>
                </a:cubicBezTo>
                <a:cubicBezTo>
                  <a:pt x="40" y="84"/>
                  <a:pt x="40" y="84"/>
                  <a:pt x="40" y="84"/>
                </a:cubicBezTo>
                <a:cubicBezTo>
                  <a:pt x="45" y="84"/>
                  <a:pt x="50" y="88"/>
                  <a:pt x="50" y="94"/>
                </a:cubicBezTo>
                <a:cubicBezTo>
                  <a:pt x="50" y="100"/>
                  <a:pt x="45" y="104"/>
                  <a:pt x="40" y="104"/>
                </a:cubicBezTo>
                <a:cubicBezTo>
                  <a:pt x="40" y="104"/>
                  <a:pt x="40" y="104"/>
                  <a:pt x="40" y="104"/>
                </a:cubicBezTo>
                <a:cubicBezTo>
                  <a:pt x="40" y="104"/>
                  <a:pt x="40" y="104"/>
                  <a:pt x="40" y="104"/>
                </a:cubicBezTo>
                <a:cubicBezTo>
                  <a:pt x="40" y="115"/>
                  <a:pt x="40" y="115"/>
                  <a:pt x="40" y="115"/>
                </a:cubicBezTo>
                <a:cubicBezTo>
                  <a:pt x="79" y="115"/>
                  <a:pt x="79" y="115"/>
                  <a:pt x="79" y="115"/>
                </a:cubicBezTo>
                <a:lnTo>
                  <a:pt x="79" y="0"/>
                </a:lnTo>
                <a:close/>
                <a:moveTo>
                  <a:pt x="40" y="0"/>
                </a:moveTo>
                <a:cubicBezTo>
                  <a:pt x="0" y="0"/>
                  <a:pt x="0" y="0"/>
                  <a:pt x="0" y="0"/>
                </a:cubicBezTo>
                <a:cubicBezTo>
                  <a:pt x="0" y="115"/>
                  <a:pt x="0" y="115"/>
                  <a:pt x="0" y="115"/>
                </a:cubicBez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lnTo>
                  <a:pt x="4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1" name="Freeform 198"/>
          <p:cNvSpPr>
            <a:spLocks/>
          </p:cNvSpPr>
          <p:nvPr/>
        </p:nvSpPr>
        <p:spPr bwMode="auto">
          <a:xfrm>
            <a:off x="7223125" y="3962400"/>
            <a:ext cx="26988" cy="14288"/>
          </a:xfrm>
          <a:custGeom>
            <a:avLst/>
            <a:gdLst>
              <a:gd name="T0" fmla="*/ 16 w 16"/>
              <a:gd name="T1" fmla="*/ 6 h 8"/>
              <a:gd name="T2" fmla="*/ 9 w 16"/>
              <a:gd name="T3" fmla="*/ 0 h 8"/>
              <a:gd name="T4" fmla="*/ 6 w 16"/>
              <a:gd name="T5" fmla="*/ 0 h 8"/>
              <a:gd name="T6" fmla="*/ 0 w 16"/>
              <a:gd name="T7" fmla="*/ 6 h 8"/>
              <a:gd name="T8" fmla="*/ 0 w 16"/>
              <a:gd name="T9" fmla="*/ 8 h 8"/>
              <a:gd name="T10" fmla="*/ 15 w 16"/>
              <a:gd name="T11" fmla="*/ 8 h 8"/>
              <a:gd name="T12" fmla="*/ 16 w 16"/>
              <a:gd name="T13" fmla="*/ 6 h 8"/>
              <a:gd name="T14" fmla="*/ 0 60000 65536"/>
              <a:gd name="T15" fmla="*/ 0 60000 65536"/>
              <a:gd name="T16" fmla="*/ 0 60000 65536"/>
              <a:gd name="T17" fmla="*/ 0 60000 65536"/>
              <a:gd name="T18" fmla="*/ 0 60000 65536"/>
              <a:gd name="T19" fmla="*/ 0 60000 65536"/>
              <a:gd name="T20" fmla="*/ 0 60000 65536"/>
              <a:gd name="T21" fmla="*/ 0 w 16"/>
              <a:gd name="T22" fmla="*/ 0 h 8"/>
              <a:gd name="T23" fmla="*/ 16 w 1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8">
                <a:moveTo>
                  <a:pt x="16" y="6"/>
                </a:moveTo>
                <a:cubicBezTo>
                  <a:pt x="16" y="3"/>
                  <a:pt x="13" y="0"/>
                  <a:pt x="9" y="0"/>
                </a:cubicBezTo>
                <a:cubicBezTo>
                  <a:pt x="6" y="0"/>
                  <a:pt x="6" y="0"/>
                  <a:pt x="6" y="0"/>
                </a:cubicBezTo>
                <a:cubicBezTo>
                  <a:pt x="3" y="0"/>
                  <a:pt x="0" y="3"/>
                  <a:pt x="0" y="6"/>
                </a:cubicBezTo>
                <a:cubicBezTo>
                  <a:pt x="0" y="7"/>
                  <a:pt x="0" y="8"/>
                  <a:pt x="0" y="8"/>
                </a:cubicBezTo>
                <a:cubicBezTo>
                  <a:pt x="15" y="8"/>
                  <a:pt x="15" y="8"/>
                  <a:pt x="15" y="8"/>
                </a:cubicBezTo>
                <a:cubicBezTo>
                  <a:pt x="15" y="8"/>
                  <a:pt x="16" y="7"/>
                  <a:pt x="16"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2" name="Freeform 199"/>
          <p:cNvSpPr>
            <a:spLocks noEditPoints="1"/>
          </p:cNvSpPr>
          <p:nvPr/>
        </p:nvSpPr>
        <p:spPr bwMode="auto">
          <a:xfrm>
            <a:off x="7207250" y="3984625"/>
            <a:ext cx="133350" cy="195263"/>
          </a:xfrm>
          <a:custGeom>
            <a:avLst/>
            <a:gdLst>
              <a:gd name="T0" fmla="*/ 40 w 79"/>
              <a:gd name="T1" fmla="*/ 115 h 115"/>
              <a:gd name="T2" fmla="*/ 79 w 79"/>
              <a:gd name="T3" fmla="*/ 115 h 115"/>
              <a:gd name="T4" fmla="*/ 79 w 79"/>
              <a:gd name="T5" fmla="*/ 0 h 115"/>
              <a:gd name="T6" fmla="*/ 40 w 79"/>
              <a:gd name="T7" fmla="*/ 0 h 115"/>
              <a:gd name="T8" fmla="*/ 40 w 79"/>
              <a:gd name="T9" fmla="*/ 9 h 115"/>
              <a:gd name="T10" fmla="*/ 40 w 79"/>
              <a:gd name="T11" fmla="*/ 9 h 115"/>
              <a:gd name="T12" fmla="*/ 40 w 79"/>
              <a:gd name="T13" fmla="*/ 9 h 115"/>
              <a:gd name="T14" fmla="*/ 70 w 79"/>
              <a:gd name="T15" fmla="*/ 40 h 115"/>
              <a:gd name="T16" fmla="*/ 40 w 79"/>
              <a:gd name="T17" fmla="*/ 70 h 115"/>
              <a:gd name="T18" fmla="*/ 40 w 79"/>
              <a:gd name="T19" fmla="*/ 70 h 115"/>
              <a:gd name="T20" fmla="*/ 40 w 79"/>
              <a:gd name="T21" fmla="*/ 84 h 115"/>
              <a:gd name="T22" fmla="*/ 40 w 79"/>
              <a:gd name="T23" fmla="*/ 84 h 115"/>
              <a:gd name="T24" fmla="*/ 50 w 79"/>
              <a:gd name="T25" fmla="*/ 94 h 115"/>
              <a:gd name="T26" fmla="*/ 40 w 79"/>
              <a:gd name="T27" fmla="*/ 104 h 115"/>
              <a:gd name="T28" fmla="*/ 40 w 79"/>
              <a:gd name="T29" fmla="*/ 104 h 115"/>
              <a:gd name="T30" fmla="*/ 40 w 79"/>
              <a:gd name="T31" fmla="*/ 104 h 115"/>
              <a:gd name="T32" fmla="*/ 40 w 79"/>
              <a:gd name="T33" fmla="*/ 115 h 115"/>
              <a:gd name="T34" fmla="*/ 0 w 79"/>
              <a:gd name="T35" fmla="*/ 115 h 115"/>
              <a:gd name="T36" fmla="*/ 40 w 79"/>
              <a:gd name="T37" fmla="*/ 115 h 115"/>
              <a:gd name="T38" fmla="*/ 40 w 79"/>
              <a:gd name="T39" fmla="*/ 104 h 115"/>
              <a:gd name="T40" fmla="*/ 29 w 79"/>
              <a:gd name="T41" fmla="*/ 94 h 115"/>
              <a:gd name="T42" fmla="*/ 40 w 79"/>
              <a:gd name="T43" fmla="*/ 84 h 115"/>
              <a:gd name="T44" fmla="*/ 40 w 79"/>
              <a:gd name="T45" fmla="*/ 70 h 115"/>
              <a:gd name="T46" fmla="*/ 9 w 79"/>
              <a:gd name="T47" fmla="*/ 40 h 115"/>
              <a:gd name="T48" fmla="*/ 40 w 79"/>
              <a:gd name="T49" fmla="*/ 9 h 115"/>
              <a:gd name="T50" fmla="*/ 40 w 79"/>
              <a:gd name="T51" fmla="*/ 0 h 115"/>
              <a:gd name="T52" fmla="*/ 20 w 79"/>
              <a:gd name="T53" fmla="*/ 0 h 115"/>
              <a:gd name="T54" fmla="*/ 15 w 79"/>
              <a:gd name="T55" fmla="*/ 0 h 115"/>
              <a:gd name="T56" fmla="*/ 0 w 79"/>
              <a:gd name="T57" fmla="*/ 0 h 115"/>
              <a:gd name="T58" fmla="*/ 0 w 79"/>
              <a:gd name="T59" fmla="*/ 115 h 11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9"/>
              <a:gd name="T91" fmla="*/ 0 h 115"/>
              <a:gd name="T92" fmla="*/ 79 w 79"/>
              <a:gd name="T93" fmla="*/ 115 h 11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9" h="115">
                <a:moveTo>
                  <a:pt x="40" y="115"/>
                </a:moveTo>
                <a:cubicBezTo>
                  <a:pt x="79" y="115"/>
                  <a:pt x="79" y="115"/>
                  <a:pt x="79" y="115"/>
                </a:cubicBezTo>
                <a:cubicBezTo>
                  <a:pt x="79" y="0"/>
                  <a:pt x="79" y="0"/>
                  <a:pt x="79" y="0"/>
                </a:cubicBezTo>
                <a:cubicBezTo>
                  <a:pt x="40" y="0"/>
                  <a:pt x="40" y="0"/>
                  <a:pt x="40" y="0"/>
                </a:cubicBezTo>
                <a:cubicBezTo>
                  <a:pt x="40" y="9"/>
                  <a:pt x="40" y="9"/>
                  <a:pt x="40" y="9"/>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84"/>
                  <a:pt x="40" y="84"/>
                  <a:pt x="40" y="84"/>
                </a:cubicBezTo>
                <a:cubicBezTo>
                  <a:pt x="40" y="84"/>
                  <a:pt x="40" y="84"/>
                  <a:pt x="40" y="84"/>
                </a:cubicBezTo>
                <a:cubicBezTo>
                  <a:pt x="46" y="84"/>
                  <a:pt x="50" y="88"/>
                  <a:pt x="50" y="94"/>
                </a:cubicBezTo>
                <a:cubicBezTo>
                  <a:pt x="50" y="100"/>
                  <a:pt x="46" y="104"/>
                  <a:pt x="40" y="104"/>
                </a:cubicBezTo>
                <a:cubicBezTo>
                  <a:pt x="40" y="104"/>
                  <a:pt x="40" y="104"/>
                  <a:pt x="40" y="104"/>
                </a:cubicBezTo>
                <a:cubicBezTo>
                  <a:pt x="40" y="104"/>
                  <a:pt x="40" y="104"/>
                  <a:pt x="40" y="104"/>
                </a:cubicBezTo>
                <a:lnTo>
                  <a:pt x="40" y="115"/>
                </a:lnTo>
                <a:close/>
                <a:moveTo>
                  <a:pt x="0" y="115"/>
                </a:move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cubicBezTo>
                  <a:pt x="40" y="0"/>
                  <a:pt x="40" y="0"/>
                  <a:pt x="40" y="0"/>
                </a:cubicBezTo>
                <a:cubicBezTo>
                  <a:pt x="20" y="0"/>
                  <a:pt x="20" y="0"/>
                  <a:pt x="20" y="0"/>
                </a:cubicBezTo>
                <a:cubicBezTo>
                  <a:pt x="15" y="0"/>
                  <a:pt x="15" y="0"/>
                  <a:pt x="15" y="0"/>
                </a:cubicBezTo>
                <a:cubicBezTo>
                  <a:pt x="0" y="0"/>
                  <a:pt x="0" y="0"/>
                  <a:pt x="0" y="0"/>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3" name="Oval 200"/>
          <p:cNvSpPr>
            <a:spLocks noChangeArrowheads="1"/>
          </p:cNvSpPr>
          <p:nvPr/>
        </p:nvSpPr>
        <p:spPr bwMode="auto">
          <a:xfrm>
            <a:off x="72390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44" name="Freeform 201"/>
          <p:cNvSpPr>
            <a:spLocks/>
          </p:cNvSpPr>
          <p:nvPr/>
        </p:nvSpPr>
        <p:spPr bwMode="auto">
          <a:xfrm>
            <a:off x="6911975" y="3883025"/>
            <a:ext cx="217488" cy="50800"/>
          </a:xfrm>
          <a:custGeom>
            <a:avLst/>
            <a:gdLst>
              <a:gd name="T0" fmla="*/ 124 w 137"/>
              <a:gd name="T1" fmla="*/ 21 h 32"/>
              <a:gd name="T2" fmla="*/ 12 w 137"/>
              <a:gd name="T3" fmla="*/ 21 h 32"/>
              <a:gd name="T4" fmla="*/ 12 w 137"/>
              <a:gd name="T5" fmla="*/ 0 h 32"/>
              <a:gd name="T6" fmla="*/ 0 w 137"/>
              <a:gd name="T7" fmla="*/ 0 h 32"/>
              <a:gd name="T8" fmla="*/ 0 w 137"/>
              <a:gd name="T9" fmla="*/ 32 h 32"/>
              <a:gd name="T10" fmla="*/ 137 w 137"/>
              <a:gd name="T11" fmla="*/ 32 h 32"/>
              <a:gd name="T12" fmla="*/ 137 w 137"/>
              <a:gd name="T13" fmla="*/ 0 h 32"/>
              <a:gd name="T14" fmla="*/ 124 w 137"/>
              <a:gd name="T15" fmla="*/ 0 h 32"/>
              <a:gd name="T16" fmla="*/ 124 w 137"/>
              <a:gd name="T17" fmla="*/ 21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32"/>
              <a:gd name="T29" fmla="*/ 137 w 137"/>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32">
                <a:moveTo>
                  <a:pt x="124" y="21"/>
                </a:moveTo>
                <a:lnTo>
                  <a:pt x="12" y="21"/>
                </a:lnTo>
                <a:lnTo>
                  <a:pt x="12" y="0"/>
                </a:lnTo>
                <a:lnTo>
                  <a:pt x="0" y="0"/>
                </a:lnTo>
                <a:lnTo>
                  <a:pt x="0" y="32"/>
                </a:lnTo>
                <a:lnTo>
                  <a:pt x="137" y="32"/>
                </a:lnTo>
                <a:lnTo>
                  <a:pt x="137" y="0"/>
                </a:lnTo>
                <a:lnTo>
                  <a:pt x="124" y="0"/>
                </a:lnTo>
                <a:lnTo>
                  <a:pt x="12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5" name="Freeform 202"/>
          <p:cNvSpPr>
            <a:spLocks/>
          </p:cNvSpPr>
          <p:nvPr/>
        </p:nvSpPr>
        <p:spPr bwMode="auto">
          <a:xfrm>
            <a:off x="6942138" y="3729038"/>
            <a:ext cx="160337" cy="171450"/>
          </a:xfrm>
          <a:custGeom>
            <a:avLst/>
            <a:gdLst>
              <a:gd name="T0" fmla="*/ 17 w 101"/>
              <a:gd name="T1" fmla="*/ 63 h 108"/>
              <a:gd name="T2" fmla="*/ 17 w 101"/>
              <a:gd name="T3" fmla="*/ 108 h 108"/>
              <a:gd name="T4" fmla="*/ 83 w 101"/>
              <a:gd name="T5" fmla="*/ 108 h 108"/>
              <a:gd name="T6" fmla="*/ 83 w 101"/>
              <a:gd name="T7" fmla="*/ 63 h 108"/>
              <a:gd name="T8" fmla="*/ 101 w 101"/>
              <a:gd name="T9" fmla="*/ 63 h 108"/>
              <a:gd name="T10" fmla="*/ 50 w 101"/>
              <a:gd name="T11" fmla="*/ 0 h 108"/>
              <a:gd name="T12" fmla="*/ 0 w 101"/>
              <a:gd name="T13" fmla="*/ 63 h 108"/>
              <a:gd name="T14" fmla="*/ 17 w 101"/>
              <a:gd name="T15" fmla="*/ 63 h 108"/>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108"/>
              <a:gd name="T26" fmla="*/ 101 w 101"/>
              <a:gd name="T27" fmla="*/ 108 h 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108">
                <a:moveTo>
                  <a:pt x="17" y="63"/>
                </a:moveTo>
                <a:lnTo>
                  <a:pt x="17" y="108"/>
                </a:lnTo>
                <a:lnTo>
                  <a:pt x="83" y="108"/>
                </a:lnTo>
                <a:lnTo>
                  <a:pt x="83" y="63"/>
                </a:lnTo>
                <a:lnTo>
                  <a:pt x="101" y="63"/>
                </a:lnTo>
                <a:lnTo>
                  <a:pt x="50" y="0"/>
                </a:lnTo>
                <a:lnTo>
                  <a:pt x="0" y="63"/>
                </a:lnTo>
                <a:lnTo>
                  <a:pt x="17"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6" name="Freeform 203"/>
          <p:cNvSpPr>
            <a:spLocks/>
          </p:cNvSpPr>
          <p:nvPr/>
        </p:nvSpPr>
        <p:spPr bwMode="auto">
          <a:xfrm>
            <a:off x="7008813" y="4138613"/>
            <a:ext cx="58737" cy="73025"/>
          </a:xfrm>
          <a:custGeom>
            <a:avLst/>
            <a:gdLst>
              <a:gd name="T0" fmla="*/ 0 w 35"/>
              <a:gd name="T1" fmla="*/ 0 h 43"/>
              <a:gd name="T2" fmla="*/ 14 w 35"/>
              <a:gd name="T3" fmla="*/ 43 h 43"/>
              <a:gd name="T4" fmla="*/ 35 w 35"/>
              <a:gd name="T5" fmla="*/ 0 h 43"/>
              <a:gd name="T6" fmla="*/ 0 w 35"/>
              <a:gd name="T7" fmla="*/ 0 h 43"/>
              <a:gd name="T8" fmla="*/ 0 60000 65536"/>
              <a:gd name="T9" fmla="*/ 0 60000 65536"/>
              <a:gd name="T10" fmla="*/ 0 60000 65536"/>
              <a:gd name="T11" fmla="*/ 0 60000 65536"/>
              <a:gd name="T12" fmla="*/ 0 w 35"/>
              <a:gd name="T13" fmla="*/ 0 h 43"/>
              <a:gd name="T14" fmla="*/ 35 w 35"/>
              <a:gd name="T15" fmla="*/ 43 h 43"/>
            </a:gdLst>
            <a:ahLst/>
            <a:cxnLst>
              <a:cxn ang="T8">
                <a:pos x="T0" y="T1"/>
              </a:cxn>
              <a:cxn ang="T9">
                <a:pos x="T2" y="T3"/>
              </a:cxn>
              <a:cxn ang="T10">
                <a:pos x="T4" y="T5"/>
              </a:cxn>
              <a:cxn ang="T11">
                <a:pos x="T6" y="T7"/>
              </a:cxn>
            </a:cxnLst>
            <a:rect l="T12" t="T13" r="T14" b="T15"/>
            <a:pathLst>
              <a:path w="35" h="43">
                <a:moveTo>
                  <a:pt x="0" y="0"/>
                </a:moveTo>
                <a:cubicBezTo>
                  <a:pt x="1" y="17"/>
                  <a:pt x="7" y="32"/>
                  <a:pt x="14" y="43"/>
                </a:cubicBezTo>
                <a:cubicBezTo>
                  <a:pt x="26" y="32"/>
                  <a:pt x="34" y="17"/>
                  <a:pt x="35"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7" name="Freeform 204"/>
          <p:cNvSpPr>
            <a:spLocks/>
          </p:cNvSpPr>
          <p:nvPr/>
        </p:nvSpPr>
        <p:spPr bwMode="auto">
          <a:xfrm>
            <a:off x="7008813" y="4046538"/>
            <a:ext cx="58737" cy="74612"/>
          </a:xfrm>
          <a:custGeom>
            <a:avLst/>
            <a:gdLst>
              <a:gd name="T0" fmla="*/ 14 w 35"/>
              <a:gd name="T1" fmla="*/ 0 h 44"/>
              <a:gd name="T2" fmla="*/ 0 w 35"/>
              <a:gd name="T3" fmla="*/ 44 h 44"/>
              <a:gd name="T4" fmla="*/ 35 w 35"/>
              <a:gd name="T5" fmla="*/ 44 h 44"/>
              <a:gd name="T6" fmla="*/ 14 w 35"/>
              <a:gd name="T7" fmla="*/ 0 h 44"/>
              <a:gd name="T8" fmla="*/ 0 60000 65536"/>
              <a:gd name="T9" fmla="*/ 0 60000 65536"/>
              <a:gd name="T10" fmla="*/ 0 60000 65536"/>
              <a:gd name="T11" fmla="*/ 0 60000 65536"/>
              <a:gd name="T12" fmla="*/ 0 w 35"/>
              <a:gd name="T13" fmla="*/ 0 h 44"/>
              <a:gd name="T14" fmla="*/ 35 w 35"/>
              <a:gd name="T15" fmla="*/ 44 h 44"/>
            </a:gdLst>
            <a:ahLst/>
            <a:cxnLst>
              <a:cxn ang="T8">
                <a:pos x="T0" y="T1"/>
              </a:cxn>
              <a:cxn ang="T9">
                <a:pos x="T2" y="T3"/>
              </a:cxn>
              <a:cxn ang="T10">
                <a:pos x="T4" y="T5"/>
              </a:cxn>
              <a:cxn ang="T11">
                <a:pos x="T6" y="T7"/>
              </a:cxn>
            </a:cxnLst>
            <a:rect l="T12" t="T13" r="T14" b="T15"/>
            <a:pathLst>
              <a:path w="35" h="44">
                <a:moveTo>
                  <a:pt x="14" y="0"/>
                </a:moveTo>
                <a:cubicBezTo>
                  <a:pt x="7" y="11"/>
                  <a:pt x="1" y="26"/>
                  <a:pt x="0" y="44"/>
                </a:cubicBezTo>
                <a:cubicBezTo>
                  <a:pt x="35" y="44"/>
                  <a:pt x="35" y="44"/>
                  <a:pt x="35" y="44"/>
                </a:cubicBezTo>
                <a:cubicBezTo>
                  <a:pt x="34" y="27"/>
                  <a:pt x="26" y="11"/>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8" name="Freeform 206"/>
          <p:cNvSpPr>
            <a:spLocks/>
          </p:cNvSpPr>
          <p:nvPr/>
        </p:nvSpPr>
        <p:spPr bwMode="auto">
          <a:xfrm>
            <a:off x="6964363" y="4017963"/>
            <a:ext cx="52387" cy="103187"/>
          </a:xfrm>
          <a:custGeom>
            <a:avLst/>
            <a:gdLst>
              <a:gd name="T0" fmla="*/ 0 w 31"/>
              <a:gd name="T1" fmla="*/ 0 h 61"/>
              <a:gd name="T2" fmla="*/ 0 w 31"/>
              <a:gd name="T3" fmla="*/ 61 h 61"/>
              <a:gd name="T4" fmla="*/ 15 w 31"/>
              <a:gd name="T5" fmla="*/ 61 h 61"/>
              <a:gd name="T6" fmla="*/ 31 w 31"/>
              <a:gd name="T7" fmla="*/ 10 h 61"/>
              <a:gd name="T8" fmla="*/ 0 w 31"/>
              <a:gd name="T9" fmla="*/ 0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0" y="0"/>
                </a:moveTo>
                <a:cubicBezTo>
                  <a:pt x="0" y="61"/>
                  <a:pt x="0" y="61"/>
                  <a:pt x="0" y="61"/>
                </a:cubicBezTo>
                <a:cubicBezTo>
                  <a:pt x="15" y="61"/>
                  <a:pt x="15" y="61"/>
                  <a:pt x="15" y="61"/>
                </a:cubicBezTo>
                <a:cubicBezTo>
                  <a:pt x="16" y="41"/>
                  <a:pt x="23" y="23"/>
                  <a:pt x="31" y="10"/>
                </a:cubicBezTo>
                <a:cubicBezTo>
                  <a:pt x="22" y="5"/>
                  <a:pt x="1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9" name="Freeform 207"/>
          <p:cNvSpPr>
            <a:spLocks/>
          </p:cNvSpPr>
          <p:nvPr/>
        </p:nvSpPr>
        <p:spPr bwMode="auto">
          <a:xfrm>
            <a:off x="6892925" y="4138613"/>
            <a:ext cx="52388" cy="103187"/>
          </a:xfrm>
          <a:custGeom>
            <a:avLst/>
            <a:gdLst>
              <a:gd name="T0" fmla="*/ 31 w 31"/>
              <a:gd name="T1" fmla="*/ 61 h 61"/>
              <a:gd name="T2" fmla="*/ 31 w 31"/>
              <a:gd name="T3" fmla="*/ 0 h 61"/>
              <a:gd name="T4" fmla="*/ 16 w 31"/>
              <a:gd name="T5" fmla="*/ 0 h 61"/>
              <a:gd name="T6" fmla="*/ 0 w 31"/>
              <a:gd name="T7" fmla="*/ 50 h 61"/>
              <a:gd name="T8" fmla="*/ 31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31" y="61"/>
                </a:moveTo>
                <a:cubicBezTo>
                  <a:pt x="31" y="0"/>
                  <a:pt x="31" y="0"/>
                  <a:pt x="31" y="0"/>
                </a:cubicBezTo>
                <a:cubicBezTo>
                  <a:pt x="16" y="0"/>
                  <a:pt x="16" y="0"/>
                  <a:pt x="16" y="0"/>
                </a:cubicBezTo>
                <a:cubicBezTo>
                  <a:pt x="15" y="20"/>
                  <a:pt x="9" y="37"/>
                  <a:pt x="0" y="50"/>
                </a:cubicBezTo>
                <a:cubicBezTo>
                  <a:pt x="9" y="56"/>
                  <a:pt x="20" y="60"/>
                  <a:pt x="31"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0" name="Freeform 208"/>
          <p:cNvSpPr>
            <a:spLocks/>
          </p:cNvSpPr>
          <p:nvPr/>
        </p:nvSpPr>
        <p:spPr bwMode="auto">
          <a:xfrm>
            <a:off x="6892925" y="4017963"/>
            <a:ext cx="52388" cy="103187"/>
          </a:xfrm>
          <a:custGeom>
            <a:avLst/>
            <a:gdLst>
              <a:gd name="T0" fmla="*/ 16 w 31"/>
              <a:gd name="T1" fmla="*/ 61 h 61"/>
              <a:gd name="T2" fmla="*/ 31 w 31"/>
              <a:gd name="T3" fmla="*/ 61 h 61"/>
              <a:gd name="T4" fmla="*/ 31 w 31"/>
              <a:gd name="T5" fmla="*/ 0 h 61"/>
              <a:gd name="T6" fmla="*/ 0 w 31"/>
              <a:gd name="T7" fmla="*/ 11 h 61"/>
              <a:gd name="T8" fmla="*/ 16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16" y="61"/>
                </a:moveTo>
                <a:cubicBezTo>
                  <a:pt x="31" y="61"/>
                  <a:pt x="31" y="61"/>
                  <a:pt x="31" y="61"/>
                </a:cubicBezTo>
                <a:cubicBezTo>
                  <a:pt x="31" y="0"/>
                  <a:pt x="31" y="0"/>
                  <a:pt x="31" y="0"/>
                </a:cubicBezTo>
                <a:cubicBezTo>
                  <a:pt x="20" y="1"/>
                  <a:pt x="9" y="5"/>
                  <a:pt x="0" y="11"/>
                </a:cubicBezTo>
                <a:cubicBezTo>
                  <a:pt x="9" y="23"/>
                  <a:pt x="15" y="41"/>
                  <a:pt x="16"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1" name="Freeform 209"/>
          <p:cNvSpPr>
            <a:spLocks/>
          </p:cNvSpPr>
          <p:nvPr/>
        </p:nvSpPr>
        <p:spPr bwMode="auto">
          <a:xfrm>
            <a:off x="6843713" y="4138613"/>
            <a:ext cx="58737" cy="73025"/>
          </a:xfrm>
          <a:custGeom>
            <a:avLst/>
            <a:gdLst>
              <a:gd name="T0" fmla="*/ 21 w 34"/>
              <a:gd name="T1" fmla="*/ 43 h 43"/>
              <a:gd name="T2" fmla="*/ 34 w 34"/>
              <a:gd name="T3" fmla="*/ 0 h 43"/>
              <a:gd name="T4" fmla="*/ 0 w 34"/>
              <a:gd name="T5" fmla="*/ 0 h 43"/>
              <a:gd name="T6" fmla="*/ 21 w 34"/>
              <a:gd name="T7" fmla="*/ 43 h 43"/>
              <a:gd name="T8" fmla="*/ 0 60000 65536"/>
              <a:gd name="T9" fmla="*/ 0 60000 65536"/>
              <a:gd name="T10" fmla="*/ 0 60000 65536"/>
              <a:gd name="T11" fmla="*/ 0 60000 65536"/>
              <a:gd name="T12" fmla="*/ 0 w 34"/>
              <a:gd name="T13" fmla="*/ 0 h 43"/>
              <a:gd name="T14" fmla="*/ 34 w 34"/>
              <a:gd name="T15" fmla="*/ 43 h 43"/>
            </a:gdLst>
            <a:ahLst/>
            <a:cxnLst>
              <a:cxn ang="T8">
                <a:pos x="T0" y="T1"/>
              </a:cxn>
              <a:cxn ang="T9">
                <a:pos x="T2" y="T3"/>
              </a:cxn>
              <a:cxn ang="T10">
                <a:pos x="T4" y="T5"/>
              </a:cxn>
              <a:cxn ang="T11">
                <a:pos x="T6" y="T7"/>
              </a:cxn>
            </a:cxnLst>
            <a:rect l="T12" t="T13" r="T14" b="T15"/>
            <a:pathLst>
              <a:path w="34" h="43">
                <a:moveTo>
                  <a:pt x="21" y="43"/>
                </a:moveTo>
                <a:cubicBezTo>
                  <a:pt x="27" y="32"/>
                  <a:pt x="33" y="17"/>
                  <a:pt x="34" y="0"/>
                </a:cubicBezTo>
                <a:cubicBezTo>
                  <a:pt x="0" y="0"/>
                  <a:pt x="0" y="0"/>
                  <a:pt x="0" y="0"/>
                </a:cubicBezTo>
                <a:cubicBezTo>
                  <a:pt x="1" y="17"/>
                  <a:pt x="9" y="32"/>
                  <a:pt x="21"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2" name="Freeform 210"/>
          <p:cNvSpPr>
            <a:spLocks/>
          </p:cNvSpPr>
          <p:nvPr/>
        </p:nvSpPr>
        <p:spPr bwMode="auto">
          <a:xfrm>
            <a:off x="6843713" y="4048125"/>
            <a:ext cx="58737" cy="73025"/>
          </a:xfrm>
          <a:custGeom>
            <a:avLst/>
            <a:gdLst>
              <a:gd name="T0" fmla="*/ 21 w 34"/>
              <a:gd name="T1" fmla="*/ 0 h 43"/>
              <a:gd name="T2" fmla="*/ 0 w 34"/>
              <a:gd name="T3" fmla="*/ 43 h 43"/>
              <a:gd name="T4" fmla="*/ 34 w 34"/>
              <a:gd name="T5" fmla="*/ 43 h 43"/>
              <a:gd name="T6" fmla="*/ 21 w 34"/>
              <a:gd name="T7" fmla="*/ 0 h 43"/>
              <a:gd name="T8" fmla="*/ 0 60000 65536"/>
              <a:gd name="T9" fmla="*/ 0 60000 65536"/>
              <a:gd name="T10" fmla="*/ 0 60000 65536"/>
              <a:gd name="T11" fmla="*/ 0 60000 65536"/>
              <a:gd name="T12" fmla="*/ 0 w 34"/>
              <a:gd name="T13" fmla="*/ 0 h 43"/>
              <a:gd name="T14" fmla="*/ 34 w 34"/>
              <a:gd name="T15" fmla="*/ 43 h 43"/>
            </a:gdLst>
            <a:ahLst/>
            <a:cxnLst>
              <a:cxn ang="T8">
                <a:pos x="T0" y="T1"/>
              </a:cxn>
              <a:cxn ang="T9">
                <a:pos x="T2" y="T3"/>
              </a:cxn>
              <a:cxn ang="T10">
                <a:pos x="T4" y="T5"/>
              </a:cxn>
              <a:cxn ang="T11">
                <a:pos x="T6" y="T7"/>
              </a:cxn>
            </a:cxnLst>
            <a:rect l="T12" t="T13" r="T14" b="T15"/>
            <a:pathLst>
              <a:path w="34" h="43">
                <a:moveTo>
                  <a:pt x="21" y="0"/>
                </a:moveTo>
                <a:cubicBezTo>
                  <a:pt x="9" y="11"/>
                  <a:pt x="1" y="26"/>
                  <a:pt x="0" y="43"/>
                </a:cubicBezTo>
                <a:cubicBezTo>
                  <a:pt x="34" y="43"/>
                  <a:pt x="34" y="43"/>
                  <a:pt x="34" y="43"/>
                </a:cubicBezTo>
                <a:cubicBezTo>
                  <a:pt x="33" y="25"/>
                  <a:pt x="27" y="10"/>
                  <a:pt x="2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3" name="Freeform 211"/>
          <p:cNvSpPr>
            <a:spLocks/>
          </p:cNvSpPr>
          <p:nvPr/>
        </p:nvSpPr>
        <p:spPr bwMode="auto">
          <a:xfrm>
            <a:off x="6964363" y="4138613"/>
            <a:ext cx="52387" cy="103187"/>
          </a:xfrm>
          <a:custGeom>
            <a:avLst/>
            <a:gdLst>
              <a:gd name="T0" fmla="*/ 0 w 31"/>
              <a:gd name="T1" fmla="*/ 61 h 61"/>
              <a:gd name="T2" fmla="*/ 31 w 31"/>
              <a:gd name="T3" fmla="*/ 50 h 61"/>
              <a:gd name="T4" fmla="*/ 15 w 31"/>
              <a:gd name="T5" fmla="*/ 0 h 61"/>
              <a:gd name="T6" fmla="*/ 0 w 31"/>
              <a:gd name="T7" fmla="*/ 0 h 61"/>
              <a:gd name="T8" fmla="*/ 0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0" y="61"/>
                </a:moveTo>
                <a:cubicBezTo>
                  <a:pt x="12" y="60"/>
                  <a:pt x="22" y="56"/>
                  <a:pt x="31" y="50"/>
                </a:cubicBezTo>
                <a:cubicBezTo>
                  <a:pt x="23" y="37"/>
                  <a:pt x="16" y="20"/>
                  <a:pt x="15" y="0"/>
                </a:cubicBezTo>
                <a:cubicBezTo>
                  <a:pt x="0" y="0"/>
                  <a:pt x="0" y="0"/>
                  <a:pt x="0" y="0"/>
                </a:cubicBez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4" name="Freeform 212"/>
          <p:cNvSpPr>
            <a:spLocks noEditPoints="1"/>
          </p:cNvSpPr>
          <p:nvPr/>
        </p:nvSpPr>
        <p:spPr bwMode="auto">
          <a:xfrm>
            <a:off x="6883400" y="2457450"/>
            <a:ext cx="230188" cy="184150"/>
          </a:xfrm>
          <a:custGeom>
            <a:avLst/>
            <a:gdLst>
              <a:gd name="T0" fmla="*/ 123 w 136"/>
              <a:gd name="T1" fmla="*/ 24 h 108"/>
              <a:gd name="T2" fmla="*/ 111 w 136"/>
              <a:gd name="T3" fmla="*/ 25 h 108"/>
              <a:gd name="T4" fmla="*/ 111 w 136"/>
              <a:gd name="T5" fmla="*/ 31 h 108"/>
              <a:gd name="T6" fmla="*/ 124 w 136"/>
              <a:gd name="T7" fmla="*/ 61 h 108"/>
              <a:gd name="T8" fmla="*/ 124 w 136"/>
              <a:gd name="T9" fmla="*/ 76 h 108"/>
              <a:gd name="T10" fmla="*/ 111 w 136"/>
              <a:gd name="T11" fmla="*/ 108 h 108"/>
              <a:gd name="T12" fmla="*/ 136 w 136"/>
              <a:gd name="T13" fmla="*/ 102 h 108"/>
              <a:gd name="T14" fmla="*/ 136 w 136"/>
              <a:gd name="T15" fmla="*/ 39 h 108"/>
              <a:gd name="T16" fmla="*/ 110 w 136"/>
              <a:gd name="T17" fmla="*/ 0 h 108"/>
              <a:gd name="T18" fmla="*/ 68 w 136"/>
              <a:gd name="T19" fmla="*/ 9 h 108"/>
              <a:gd name="T20" fmla="*/ 111 w 136"/>
              <a:gd name="T21" fmla="*/ 25 h 108"/>
              <a:gd name="T22" fmla="*/ 68 w 136"/>
              <a:gd name="T23" fmla="*/ 86 h 108"/>
              <a:gd name="T24" fmla="*/ 104 w 136"/>
              <a:gd name="T25" fmla="*/ 102 h 108"/>
              <a:gd name="T26" fmla="*/ 111 w 136"/>
              <a:gd name="T27" fmla="*/ 108 h 108"/>
              <a:gd name="T28" fmla="*/ 97 w 136"/>
              <a:gd name="T29" fmla="*/ 76 h 108"/>
              <a:gd name="T30" fmla="*/ 111 w 136"/>
              <a:gd name="T31" fmla="*/ 61 h 108"/>
              <a:gd name="T32" fmla="*/ 68 w 136"/>
              <a:gd name="T33" fmla="*/ 31 h 108"/>
              <a:gd name="T34" fmla="*/ 68 w 136"/>
              <a:gd name="T35" fmla="*/ 0 h 108"/>
              <a:gd name="T36" fmla="*/ 26 w 136"/>
              <a:gd name="T37" fmla="*/ 1 h 108"/>
              <a:gd name="T38" fmla="*/ 34 w 136"/>
              <a:gd name="T39" fmla="*/ 9 h 108"/>
              <a:gd name="T40" fmla="*/ 68 w 136"/>
              <a:gd name="T41" fmla="*/ 9 h 108"/>
              <a:gd name="T42" fmla="*/ 26 w 136"/>
              <a:gd name="T43" fmla="*/ 108 h 108"/>
              <a:gd name="T44" fmla="*/ 33 w 136"/>
              <a:gd name="T45" fmla="*/ 102 h 108"/>
              <a:gd name="T46" fmla="*/ 68 w 136"/>
              <a:gd name="T47" fmla="*/ 86 h 108"/>
              <a:gd name="T48" fmla="*/ 26 w 136"/>
              <a:gd name="T49" fmla="*/ 31 h 108"/>
              <a:gd name="T50" fmla="*/ 40 w 136"/>
              <a:gd name="T51" fmla="*/ 61 h 108"/>
              <a:gd name="T52" fmla="*/ 40 w 136"/>
              <a:gd name="T53" fmla="*/ 76 h 108"/>
              <a:gd name="T54" fmla="*/ 26 w 136"/>
              <a:gd name="T55" fmla="*/ 108 h 108"/>
              <a:gd name="T56" fmla="*/ 14 w 136"/>
              <a:gd name="T57" fmla="*/ 24 h 108"/>
              <a:gd name="T58" fmla="*/ 0 w 136"/>
              <a:gd name="T59" fmla="*/ 83 h 108"/>
              <a:gd name="T60" fmla="*/ 0 w 136"/>
              <a:gd name="T61" fmla="*/ 102 h 108"/>
              <a:gd name="T62" fmla="*/ 26 w 136"/>
              <a:gd name="T63" fmla="*/ 108 h 108"/>
              <a:gd name="T64" fmla="*/ 13 w 136"/>
              <a:gd name="T65" fmla="*/ 76 h 108"/>
              <a:gd name="T66" fmla="*/ 26 w 136"/>
              <a:gd name="T67" fmla="*/ 61 h 108"/>
              <a:gd name="T68" fmla="*/ 23 w 136"/>
              <a:gd name="T69" fmla="*/ 31 h 108"/>
              <a:gd name="T70" fmla="*/ 26 w 136"/>
              <a:gd name="T71" fmla="*/ 1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6"/>
              <a:gd name="T109" fmla="*/ 0 h 108"/>
              <a:gd name="T110" fmla="*/ 136 w 136"/>
              <a:gd name="T111" fmla="*/ 108 h 1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6" h="108">
                <a:moveTo>
                  <a:pt x="136" y="39"/>
                </a:moveTo>
                <a:cubicBezTo>
                  <a:pt x="123" y="24"/>
                  <a:pt x="123" y="24"/>
                  <a:pt x="123" y="24"/>
                </a:cubicBezTo>
                <a:cubicBezTo>
                  <a:pt x="111" y="1"/>
                  <a:pt x="111" y="1"/>
                  <a:pt x="111" y="1"/>
                </a:cubicBezTo>
                <a:cubicBezTo>
                  <a:pt x="111" y="25"/>
                  <a:pt x="111" y="25"/>
                  <a:pt x="111" y="25"/>
                </a:cubicBezTo>
                <a:cubicBezTo>
                  <a:pt x="114" y="31"/>
                  <a:pt x="114" y="31"/>
                  <a:pt x="114" y="31"/>
                </a:cubicBezTo>
                <a:cubicBezTo>
                  <a:pt x="111" y="31"/>
                  <a:pt x="111" y="31"/>
                  <a:pt x="111" y="31"/>
                </a:cubicBezTo>
                <a:cubicBezTo>
                  <a:pt x="111" y="61"/>
                  <a:pt x="111" y="61"/>
                  <a:pt x="111" y="61"/>
                </a:cubicBezTo>
                <a:cubicBezTo>
                  <a:pt x="124" y="61"/>
                  <a:pt x="124" y="61"/>
                  <a:pt x="124" y="61"/>
                </a:cubicBezTo>
                <a:cubicBezTo>
                  <a:pt x="124" y="76"/>
                  <a:pt x="124" y="76"/>
                  <a:pt x="124" y="76"/>
                </a:cubicBezTo>
                <a:cubicBezTo>
                  <a:pt x="124" y="76"/>
                  <a:pt x="124" y="76"/>
                  <a:pt x="124" y="76"/>
                </a:cubicBezTo>
                <a:cubicBezTo>
                  <a:pt x="111" y="76"/>
                  <a:pt x="111" y="76"/>
                  <a:pt x="111" y="76"/>
                </a:cubicBezTo>
                <a:cubicBezTo>
                  <a:pt x="111" y="108"/>
                  <a:pt x="111" y="108"/>
                  <a:pt x="111" y="108"/>
                </a:cubicBezTo>
                <a:cubicBezTo>
                  <a:pt x="130" y="108"/>
                  <a:pt x="130" y="108"/>
                  <a:pt x="130" y="108"/>
                </a:cubicBezTo>
                <a:cubicBezTo>
                  <a:pt x="134" y="108"/>
                  <a:pt x="136" y="105"/>
                  <a:pt x="136" y="102"/>
                </a:cubicBezTo>
                <a:cubicBezTo>
                  <a:pt x="136" y="86"/>
                  <a:pt x="136" y="86"/>
                  <a:pt x="136" y="86"/>
                </a:cubicBezTo>
                <a:lnTo>
                  <a:pt x="136" y="39"/>
                </a:lnTo>
                <a:close/>
                <a:moveTo>
                  <a:pt x="111" y="1"/>
                </a:moveTo>
                <a:cubicBezTo>
                  <a:pt x="110" y="0"/>
                  <a:pt x="110" y="0"/>
                  <a:pt x="110" y="0"/>
                </a:cubicBezTo>
                <a:cubicBezTo>
                  <a:pt x="68" y="0"/>
                  <a:pt x="68" y="0"/>
                  <a:pt x="68" y="0"/>
                </a:cubicBezTo>
                <a:cubicBezTo>
                  <a:pt x="68" y="9"/>
                  <a:pt x="68" y="9"/>
                  <a:pt x="68" y="9"/>
                </a:cubicBezTo>
                <a:cubicBezTo>
                  <a:pt x="102" y="9"/>
                  <a:pt x="102" y="9"/>
                  <a:pt x="102" y="9"/>
                </a:cubicBezTo>
                <a:cubicBezTo>
                  <a:pt x="111" y="25"/>
                  <a:pt x="111" y="25"/>
                  <a:pt x="111" y="25"/>
                </a:cubicBezTo>
                <a:cubicBezTo>
                  <a:pt x="111" y="1"/>
                  <a:pt x="111" y="1"/>
                  <a:pt x="111" y="1"/>
                </a:cubicBezTo>
                <a:close/>
                <a:moveTo>
                  <a:pt x="68" y="86"/>
                </a:moveTo>
                <a:cubicBezTo>
                  <a:pt x="104" y="86"/>
                  <a:pt x="104" y="86"/>
                  <a:pt x="104" y="86"/>
                </a:cubicBezTo>
                <a:cubicBezTo>
                  <a:pt x="104" y="102"/>
                  <a:pt x="104" y="102"/>
                  <a:pt x="104" y="102"/>
                </a:cubicBezTo>
                <a:cubicBezTo>
                  <a:pt x="104" y="105"/>
                  <a:pt x="107" y="108"/>
                  <a:pt x="110" y="108"/>
                </a:cubicBezTo>
                <a:cubicBezTo>
                  <a:pt x="111" y="108"/>
                  <a:pt x="111" y="108"/>
                  <a:pt x="111" y="108"/>
                </a:cubicBezTo>
                <a:cubicBezTo>
                  <a:pt x="111" y="76"/>
                  <a:pt x="111" y="76"/>
                  <a:pt x="111" y="76"/>
                </a:cubicBezTo>
                <a:cubicBezTo>
                  <a:pt x="97" y="76"/>
                  <a:pt x="97" y="76"/>
                  <a:pt x="97" y="76"/>
                </a:cubicBezTo>
                <a:cubicBezTo>
                  <a:pt x="97" y="61"/>
                  <a:pt x="97" y="61"/>
                  <a:pt x="97" y="61"/>
                </a:cubicBezTo>
                <a:cubicBezTo>
                  <a:pt x="111" y="61"/>
                  <a:pt x="111" y="61"/>
                  <a:pt x="111" y="61"/>
                </a:cubicBezTo>
                <a:cubicBezTo>
                  <a:pt x="111" y="31"/>
                  <a:pt x="111" y="31"/>
                  <a:pt x="111" y="31"/>
                </a:cubicBezTo>
                <a:cubicBezTo>
                  <a:pt x="68" y="31"/>
                  <a:pt x="68" y="31"/>
                  <a:pt x="68" y="31"/>
                </a:cubicBezTo>
                <a:lnTo>
                  <a:pt x="68" y="86"/>
                </a:lnTo>
                <a:close/>
                <a:moveTo>
                  <a:pt x="68" y="0"/>
                </a:moveTo>
                <a:cubicBezTo>
                  <a:pt x="27" y="0"/>
                  <a:pt x="27" y="0"/>
                  <a:pt x="27" y="0"/>
                </a:cubicBezTo>
                <a:cubicBezTo>
                  <a:pt x="26" y="1"/>
                  <a:pt x="26" y="1"/>
                  <a:pt x="26" y="1"/>
                </a:cubicBezTo>
                <a:cubicBezTo>
                  <a:pt x="26" y="25"/>
                  <a:pt x="26" y="25"/>
                  <a:pt x="26" y="25"/>
                </a:cubicBezTo>
                <a:cubicBezTo>
                  <a:pt x="34" y="9"/>
                  <a:pt x="34" y="9"/>
                  <a:pt x="34" y="9"/>
                </a:cubicBezTo>
                <a:cubicBezTo>
                  <a:pt x="34" y="9"/>
                  <a:pt x="34" y="9"/>
                  <a:pt x="34" y="9"/>
                </a:cubicBezTo>
                <a:cubicBezTo>
                  <a:pt x="68" y="9"/>
                  <a:pt x="68" y="9"/>
                  <a:pt x="68" y="9"/>
                </a:cubicBezTo>
                <a:cubicBezTo>
                  <a:pt x="68" y="0"/>
                  <a:pt x="68" y="0"/>
                  <a:pt x="68" y="0"/>
                </a:cubicBezTo>
                <a:close/>
                <a:moveTo>
                  <a:pt x="26" y="108"/>
                </a:moveTo>
                <a:cubicBezTo>
                  <a:pt x="27" y="108"/>
                  <a:pt x="27" y="108"/>
                  <a:pt x="27" y="108"/>
                </a:cubicBezTo>
                <a:cubicBezTo>
                  <a:pt x="30" y="108"/>
                  <a:pt x="33" y="105"/>
                  <a:pt x="33" y="102"/>
                </a:cubicBezTo>
                <a:cubicBezTo>
                  <a:pt x="33" y="86"/>
                  <a:pt x="33" y="86"/>
                  <a:pt x="33" y="86"/>
                </a:cubicBezTo>
                <a:cubicBezTo>
                  <a:pt x="68" y="86"/>
                  <a:pt x="68" y="86"/>
                  <a:pt x="68" y="86"/>
                </a:cubicBezTo>
                <a:cubicBezTo>
                  <a:pt x="68" y="31"/>
                  <a:pt x="68" y="31"/>
                  <a:pt x="68" y="31"/>
                </a:cubicBezTo>
                <a:cubicBezTo>
                  <a:pt x="26" y="31"/>
                  <a:pt x="26" y="31"/>
                  <a:pt x="26" y="31"/>
                </a:cubicBezTo>
                <a:cubicBezTo>
                  <a:pt x="26" y="61"/>
                  <a:pt x="26" y="61"/>
                  <a:pt x="26" y="61"/>
                </a:cubicBezTo>
                <a:cubicBezTo>
                  <a:pt x="40" y="61"/>
                  <a:pt x="40" y="61"/>
                  <a:pt x="40" y="61"/>
                </a:cubicBezTo>
                <a:cubicBezTo>
                  <a:pt x="40" y="76"/>
                  <a:pt x="40" y="76"/>
                  <a:pt x="40" y="76"/>
                </a:cubicBezTo>
                <a:cubicBezTo>
                  <a:pt x="40" y="76"/>
                  <a:pt x="40" y="76"/>
                  <a:pt x="40" y="76"/>
                </a:cubicBezTo>
                <a:cubicBezTo>
                  <a:pt x="26" y="76"/>
                  <a:pt x="26" y="76"/>
                  <a:pt x="26" y="76"/>
                </a:cubicBezTo>
                <a:lnTo>
                  <a:pt x="26" y="108"/>
                </a:lnTo>
                <a:close/>
                <a:moveTo>
                  <a:pt x="26" y="1"/>
                </a:moveTo>
                <a:cubicBezTo>
                  <a:pt x="14" y="24"/>
                  <a:pt x="14" y="24"/>
                  <a:pt x="14" y="24"/>
                </a:cubicBezTo>
                <a:cubicBezTo>
                  <a:pt x="0" y="39"/>
                  <a:pt x="0" y="39"/>
                  <a:pt x="0" y="39"/>
                </a:cubicBezTo>
                <a:cubicBezTo>
                  <a:pt x="0" y="83"/>
                  <a:pt x="0" y="83"/>
                  <a:pt x="0" y="83"/>
                </a:cubicBezTo>
                <a:cubicBezTo>
                  <a:pt x="0" y="86"/>
                  <a:pt x="0" y="86"/>
                  <a:pt x="0" y="86"/>
                </a:cubicBezTo>
                <a:cubicBezTo>
                  <a:pt x="0" y="102"/>
                  <a:pt x="0" y="102"/>
                  <a:pt x="0" y="102"/>
                </a:cubicBezTo>
                <a:cubicBezTo>
                  <a:pt x="0" y="105"/>
                  <a:pt x="3" y="108"/>
                  <a:pt x="7" y="108"/>
                </a:cubicBezTo>
                <a:cubicBezTo>
                  <a:pt x="26" y="108"/>
                  <a:pt x="26" y="108"/>
                  <a:pt x="26" y="108"/>
                </a:cubicBezTo>
                <a:cubicBezTo>
                  <a:pt x="26" y="76"/>
                  <a:pt x="26" y="76"/>
                  <a:pt x="26" y="76"/>
                </a:cubicBezTo>
                <a:cubicBezTo>
                  <a:pt x="13" y="76"/>
                  <a:pt x="13" y="76"/>
                  <a:pt x="13" y="76"/>
                </a:cubicBezTo>
                <a:cubicBezTo>
                  <a:pt x="13" y="61"/>
                  <a:pt x="13" y="61"/>
                  <a:pt x="13" y="61"/>
                </a:cubicBezTo>
                <a:cubicBezTo>
                  <a:pt x="26" y="61"/>
                  <a:pt x="26" y="61"/>
                  <a:pt x="26" y="61"/>
                </a:cubicBezTo>
                <a:cubicBezTo>
                  <a:pt x="26" y="31"/>
                  <a:pt x="26" y="31"/>
                  <a:pt x="26" y="31"/>
                </a:cubicBezTo>
                <a:cubicBezTo>
                  <a:pt x="23" y="31"/>
                  <a:pt x="23" y="31"/>
                  <a:pt x="23" y="31"/>
                </a:cubicBezTo>
                <a:cubicBezTo>
                  <a:pt x="26" y="25"/>
                  <a:pt x="26" y="25"/>
                  <a:pt x="26" y="25"/>
                </a:cubicBezTo>
                <a:lnTo>
                  <a:pt x="26"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5" name="Freeform 213"/>
          <p:cNvSpPr>
            <a:spLocks/>
          </p:cNvSpPr>
          <p:nvPr/>
        </p:nvSpPr>
        <p:spPr bwMode="auto">
          <a:xfrm>
            <a:off x="8224838" y="3887788"/>
            <a:ext cx="98425" cy="98425"/>
          </a:xfrm>
          <a:custGeom>
            <a:avLst/>
            <a:gdLst>
              <a:gd name="T0" fmla="*/ 12 w 58"/>
              <a:gd name="T1" fmla="*/ 53 h 58"/>
              <a:gd name="T2" fmla="*/ 28 w 58"/>
              <a:gd name="T3" fmla="*/ 58 h 58"/>
              <a:gd name="T4" fmla="*/ 58 w 58"/>
              <a:gd name="T5" fmla="*/ 29 h 58"/>
              <a:gd name="T6" fmla="*/ 28 w 58"/>
              <a:gd name="T7" fmla="*/ 0 h 58"/>
              <a:gd name="T8" fmla="*/ 0 w 58"/>
              <a:gd name="T9" fmla="*/ 24 h 58"/>
              <a:gd name="T10" fmla="*/ 28 w 58"/>
              <a:gd name="T11" fmla="*/ 24 h 58"/>
              <a:gd name="T12" fmla="*/ 38 w 58"/>
              <a:gd name="T13" fmla="*/ 24 h 58"/>
              <a:gd name="T14" fmla="*/ 32 w 58"/>
              <a:gd name="T15" fmla="*/ 32 h 58"/>
              <a:gd name="T16" fmla="*/ 12 w 58"/>
              <a:gd name="T17" fmla="*/ 53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8"/>
              <a:gd name="T29" fmla="*/ 58 w 58"/>
              <a:gd name="T30" fmla="*/ 58 h 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8">
                <a:moveTo>
                  <a:pt x="12" y="53"/>
                </a:moveTo>
                <a:cubicBezTo>
                  <a:pt x="17" y="56"/>
                  <a:pt x="22" y="58"/>
                  <a:pt x="28" y="58"/>
                </a:cubicBezTo>
                <a:cubicBezTo>
                  <a:pt x="44" y="58"/>
                  <a:pt x="58" y="45"/>
                  <a:pt x="58" y="29"/>
                </a:cubicBezTo>
                <a:cubicBezTo>
                  <a:pt x="58" y="13"/>
                  <a:pt x="44" y="0"/>
                  <a:pt x="28" y="0"/>
                </a:cubicBezTo>
                <a:cubicBezTo>
                  <a:pt x="14" y="0"/>
                  <a:pt x="2" y="10"/>
                  <a:pt x="0" y="24"/>
                </a:cubicBezTo>
                <a:cubicBezTo>
                  <a:pt x="28" y="24"/>
                  <a:pt x="28" y="24"/>
                  <a:pt x="28" y="24"/>
                </a:cubicBezTo>
                <a:cubicBezTo>
                  <a:pt x="38" y="24"/>
                  <a:pt x="38" y="24"/>
                  <a:pt x="38" y="24"/>
                </a:cubicBezTo>
                <a:cubicBezTo>
                  <a:pt x="32" y="32"/>
                  <a:pt x="32" y="32"/>
                  <a:pt x="32" y="32"/>
                </a:cubicBezTo>
                <a:lnTo>
                  <a:pt x="12"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6" name="Freeform 214"/>
          <p:cNvSpPr>
            <a:spLocks/>
          </p:cNvSpPr>
          <p:nvPr/>
        </p:nvSpPr>
        <p:spPr bwMode="auto">
          <a:xfrm>
            <a:off x="8069263" y="3937000"/>
            <a:ext cx="203200" cy="192088"/>
          </a:xfrm>
          <a:custGeom>
            <a:avLst/>
            <a:gdLst>
              <a:gd name="T0" fmla="*/ 54 w 120"/>
              <a:gd name="T1" fmla="*/ 60 h 113"/>
              <a:gd name="T2" fmla="*/ 54 w 120"/>
              <a:gd name="T3" fmla="*/ 63 h 113"/>
              <a:gd name="T4" fmla="*/ 54 w 120"/>
              <a:gd name="T5" fmla="*/ 67 h 113"/>
              <a:gd name="T6" fmla="*/ 54 w 120"/>
              <a:gd name="T7" fmla="*/ 103 h 113"/>
              <a:gd name="T8" fmla="*/ 40 w 120"/>
              <a:gd name="T9" fmla="*/ 113 h 113"/>
              <a:gd name="T10" fmla="*/ 79 w 120"/>
              <a:gd name="T11" fmla="*/ 113 h 113"/>
              <a:gd name="T12" fmla="*/ 67 w 120"/>
              <a:gd name="T13" fmla="*/ 103 h 113"/>
              <a:gd name="T14" fmla="*/ 67 w 120"/>
              <a:gd name="T15" fmla="*/ 67 h 113"/>
              <a:gd name="T16" fmla="*/ 67 w 120"/>
              <a:gd name="T17" fmla="*/ 63 h 113"/>
              <a:gd name="T18" fmla="*/ 67 w 120"/>
              <a:gd name="T19" fmla="*/ 60 h 113"/>
              <a:gd name="T20" fmla="*/ 101 w 120"/>
              <a:gd name="T21" fmla="*/ 22 h 113"/>
              <a:gd name="T22" fmla="*/ 120 w 120"/>
              <a:gd name="T23" fmla="*/ 0 h 113"/>
              <a:gd name="T24" fmla="*/ 91 w 120"/>
              <a:gd name="T25" fmla="*/ 0 h 113"/>
              <a:gd name="T26" fmla="*/ 0 w 120"/>
              <a:gd name="T27" fmla="*/ 0 h 113"/>
              <a:gd name="T28" fmla="*/ 54 w 120"/>
              <a:gd name="T29" fmla="*/ 60 h 1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13"/>
              <a:gd name="T47" fmla="*/ 120 w 120"/>
              <a:gd name="T48" fmla="*/ 113 h 1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13">
                <a:moveTo>
                  <a:pt x="54" y="60"/>
                </a:moveTo>
                <a:cubicBezTo>
                  <a:pt x="54" y="63"/>
                  <a:pt x="54" y="63"/>
                  <a:pt x="54" y="63"/>
                </a:cubicBezTo>
                <a:cubicBezTo>
                  <a:pt x="54" y="67"/>
                  <a:pt x="54" y="67"/>
                  <a:pt x="54" y="67"/>
                </a:cubicBezTo>
                <a:cubicBezTo>
                  <a:pt x="54" y="103"/>
                  <a:pt x="54" y="103"/>
                  <a:pt x="54" y="103"/>
                </a:cubicBezTo>
                <a:cubicBezTo>
                  <a:pt x="46" y="104"/>
                  <a:pt x="40" y="108"/>
                  <a:pt x="40" y="113"/>
                </a:cubicBezTo>
                <a:cubicBezTo>
                  <a:pt x="79" y="113"/>
                  <a:pt x="79" y="113"/>
                  <a:pt x="79" y="113"/>
                </a:cubicBezTo>
                <a:cubicBezTo>
                  <a:pt x="79" y="108"/>
                  <a:pt x="74" y="105"/>
                  <a:pt x="67" y="103"/>
                </a:cubicBezTo>
                <a:cubicBezTo>
                  <a:pt x="67" y="67"/>
                  <a:pt x="67" y="67"/>
                  <a:pt x="67" y="67"/>
                </a:cubicBezTo>
                <a:cubicBezTo>
                  <a:pt x="67" y="63"/>
                  <a:pt x="67" y="63"/>
                  <a:pt x="67" y="63"/>
                </a:cubicBezTo>
                <a:cubicBezTo>
                  <a:pt x="67" y="60"/>
                  <a:pt x="67" y="60"/>
                  <a:pt x="67" y="60"/>
                </a:cubicBezTo>
                <a:cubicBezTo>
                  <a:pt x="101" y="22"/>
                  <a:pt x="101" y="22"/>
                  <a:pt x="101" y="22"/>
                </a:cubicBezTo>
                <a:cubicBezTo>
                  <a:pt x="120" y="0"/>
                  <a:pt x="120" y="0"/>
                  <a:pt x="120" y="0"/>
                </a:cubicBezTo>
                <a:cubicBezTo>
                  <a:pt x="91" y="0"/>
                  <a:pt x="91" y="0"/>
                  <a:pt x="91" y="0"/>
                </a:cubicBezTo>
                <a:cubicBezTo>
                  <a:pt x="0" y="0"/>
                  <a:pt x="0" y="0"/>
                  <a:pt x="0" y="0"/>
                </a:cubicBezTo>
                <a:lnTo>
                  <a:pt x="54"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7" name="Freeform 215"/>
          <p:cNvSpPr>
            <a:spLocks/>
          </p:cNvSpPr>
          <p:nvPr/>
        </p:nvSpPr>
        <p:spPr bwMode="auto">
          <a:xfrm>
            <a:off x="8099425" y="3176588"/>
            <a:ext cx="241300" cy="63500"/>
          </a:xfrm>
          <a:custGeom>
            <a:avLst/>
            <a:gdLst>
              <a:gd name="T0" fmla="*/ 99 w 152"/>
              <a:gd name="T1" fmla="*/ 21 h 40"/>
              <a:gd name="T2" fmla="*/ 53 w 152"/>
              <a:gd name="T3" fmla="*/ 21 h 40"/>
              <a:gd name="T4" fmla="*/ 53 w 152"/>
              <a:gd name="T5" fmla="*/ 0 h 40"/>
              <a:gd name="T6" fmla="*/ 0 w 152"/>
              <a:gd name="T7" fmla="*/ 0 h 40"/>
              <a:gd name="T8" fmla="*/ 0 w 152"/>
              <a:gd name="T9" fmla="*/ 40 h 40"/>
              <a:gd name="T10" fmla="*/ 152 w 152"/>
              <a:gd name="T11" fmla="*/ 40 h 40"/>
              <a:gd name="T12" fmla="*/ 152 w 152"/>
              <a:gd name="T13" fmla="*/ 0 h 40"/>
              <a:gd name="T14" fmla="*/ 99 w 152"/>
              <a:gd name="T15" fmla="*/ 0 h 40"/>
              <a:gd name="T16" fmla="*/ 99 w 152"/>
              <a:gd name="T17" fmla="*/ 21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2"/>
              <a:gd name="T28" fmla="*/ 0 h 40"/>
              <a:gd name="T29" fmla="*/ 152 w 152"/>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2" h="40">
                <a:moveTo>
                  <a:pt x="99" y="21"/>
                </a:moveTo>
                <a:lnTo>
                  <a:pt x="53" y="21"/>
                </a:lnTo>
                <a:lnTo>
                  <a:pt x="53" y="0"/>
                </a:lnTo>
                <a:lnTo>
                  <a:pt x="0" y="0"/>
                </a:lnTo>
                <a:lnTo>
                  <a:pt x="0" y="40"/>
                </a:lnTo>
                <a:lnTo>
                  <a:pt x="152" y="40"/>
                </a:lnTo>
                <a:lnTo>
                  <a:pt x="152" y="0"/>
                </a:lnTo>
                <a:lnTo>
                  <a:pt x="99" y="0"/>
                </a:lnTo>
                <a:lnTo>
                  <a:pt x="9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8" name="Rectangle 216"/>
          <p:cNvSpPr>
            <a:spLocks noChangeArrowheads="1"/>
          </p:cNvSpPr>
          <p:nvPr/>
        </p:nvSpPr>
        <p:spPr bwMode="auto">
          <a:xfrm>
            <a:off x="8197850" y="3176588"/>
            <a:ext cx="44450"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59" name="Freeform 217"/>
          <p:cNvSpPr>
            <a:spLocks noEditPoints="1"/>
          </p:cNvSpPr>
          <p:nvPr/>
        </p:nvSpPr>
        <p:spPr bwMode="auto">
          <a:xfrm>
            <a:off x="8099425" y="3036888"/>
            <a:ext cx="241300" cy="125412"/>
          </a:xfrm>
          <a:custGeom>
            <a:avLst/>
            <a:gdLst>
              <a:gd name="T0" fmla="*/ 113 w 152"/>
              <a:gd name="T1" fmla="*/ 0 h 79"/>
              <a:gd name="T2" fmla="*/ 75 w 152"/>
              <a:gd name="T3" fmla="*/ 0 h 79"/>
              <a:gd name="T4" fmla="*/ 75 w 152"/>
              <a:gd name="T5" fmla="*/ 13 h 79"/>
              <a:gd name="T6" fmla="*/ 100 w 152"/>
              <a:gd name="T7" fmla="*/ 13 h 79"/>
              <a:gd name="T8" fmla="*/ 100 w 152"/>
              <a:gd name="T9" fmla="*/ 29 h 79"/>
              <a:gd name="T10" fmla="*/ 75 w 152"/>
              <a:gd name="T11" fmla="*/ 29 h 79"/>
              <a:gd name="T12" fmla="*/ 75 w 152"/>
              <a:gd name="T13" fmla="*/ 79 h 79"/>
              <a:gd name="T14" fmla="*/ 99 w 152"/>
              <a:gd name="T15" fmla="*/ 79 h 79"/>
              <a:gd name="T16" fmla="*/ 152 w 152"/>
              <a:gd name="T17" fmla="*/ 79 h 79"/>
              <a:gd name="T18" fmla="*/ 152 w 152"/>
              <a:gd name="T19" fmla="*/ 29 h 79"/>
              <a:gd name="T20" fmla="*/ 113 w 152"/>
              <a:gd name="T21" fmla="*/ 29 h 79"/>
              <a:gd name="T22" fmla="*/ 113 w 152"/>
              <a:gd name="T23" fmla="*/ 0 h 79"/>
              <a:gd name="T24" fmla="*/ 75 w 152"/>
              <a:gd name="T25" fmla="*/ 0 h 79"/>
              <a:gd name="T26" fmla="*/ 38 w 152"/>
              <a:gd name="T27" fmla="*/ 0 h 79"/>
              <a:gd name="T28" fmla="*/ 38 w 152"/>
              <a:gd name="T29" fmla="*/ 29 h 79"/>
              <a:gd name="T30" fmla="*/ 0 w 152"/>
              <a:gd name="T31" fmla="*/ 29 h 79"/>
              <a:gd name="T32" fmla="*/ 0 w 152"/>
              <a:gd name="T33" fmla="*/ 79 h 79"/>
              <a:gd name="T34" fmla="*/ 53 w 152"/>
              <a:gd name="T35" fmla="*/ 79 h 79"/>
              <a:gd name="T36" fmla="*/ 75 w 152"/>
              <a:gd name="T37" fmla="*/ 79 h 79"/>
              <a:gd name="T38" fmla="*/ 75 w 152"/>
              <a:gd name="T39" fmla="*/ 29 h 79"/>
              <a:gd name="T40" fmla="*/ 52 w 152"/>
              <a:gd name="T41" fmla="*/ 29 h 79"/>
              <a:gd name="T42" fmla="*/ 52 w 152"/>
              <a:gd name="T43" fmla="*/ 13 h 79"/>
              <a:gd name="T44" fmla="*/ 75 w 152"/>
              <a:gd name="T45" fmla="*/ 13 h 79"/>
              <a:gd name="T46" fmla="*/ 75 w 152"/>
              <a:gd name="T47" fmla="*/ 0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2"/>
              <a:gd name="T73" fmla="*/ 0 h 79"/>
              <a:gd name="T74" fmla="*/ 152 w 152"/>
              <a:gd name="T75" fmla="*/ 79 h 7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2" h="79">
                <a:moveTo>
                  <a:pt x="113" y="0"/>
                </a:moveTo>
                <a:lnTo>
                  <a:pt x="75" y="0"/>
                </a:lnTo>
                <a:lnTo>
                  <a:pt x="75" y="13"/>
                </a:lnTo>
                <a:lnTo>
                  <a:pt x="100" y="13"/>
                </a:lnTo>
                <a:lnTo>
                  <a:pt x="100" y="29"/>
                </a:lnTo>
                <a:lnTo>
                  <a:pt x="75" y="29"/>
                </a:lnTo>
                <a:lnTo>
                  <a:pt x="75" y="79"/>
                </a:lnTo>
                <a:lnTo>
                  <a:pt x="99" y="79"/>
                </a:lnTo>
                <a:lnTo>
                  <a:pt x="152" y="79"/>
                </a:lnTo>
                <a:lnTo>
                  <a:pt x="152" y="29"/>
                </a:lnTo>
                <a:lnTo>
                  <a:pt x="113" y="29"/>
                </a:lnTo>
                <a:lnTo>
                  <a:pt x="113" y="0"/>
                </a:lnTo>
                <a:close/>
                <a:moveTo>
                  <a:pt x="75" y="0"/>
                </a:moveTo>
                <a:lnTo>
                  <a:pt x="38" y="0"/>
                </a:lnTo>
                <a:lnTo>
                  <a:pt x="38" y="29"/>
                </a:lnTo>
                <a:lnTo>
                  <a:pt x="0" y="29"/>
                </a:lnTo>
                <a:lnTo>
                  <a:pt x="0" y="79"/>
                </a:lnTo>
                <a:lnTo>
                  <a:pt x="53" y="79"/>
                </a:lnTo>
                <a:lnTo>
                  <a:pt x="75" y="79"/>
                </a:lnTo>
                <a:lnTo>
                  <a:pt x="75" y="29"/>
                </a:lnTo>
                <a:lnTo>
                  <a:pt x="52" y="29"/>
                </a:lnTo>
                <a:lnTo>
                  <a:pt x="52" y="13"/>
                </a:lnTo>
                <a:lnTo>
                  <a:pt x="75" y="13"/>
                </a:lnTo>
                <a:lnTo>
                  <a:pt x="7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0" name="Freeform 218"/>
          <p:cNvSpPr>
            <a:spLocks noEditPoints="1"/>
          </p:cNvSpPr>
          <p:nvPr/>
        </p:nvSpPr>
        <p:spPr bwMode="auto">
          <a:xfrm>
            <a:off x="6972300" y="4310063"/>
            <a:ext cx="223838" cy="138112"/>
          </a:xfrm>
          <a:custGeom>
            <a:avLst/>
            <a:gdLst>
              <a:gd name="T0" fmla="*/ 111 w 141"/>
              <a:gd name="T1" fmla="*/ 87 h 87"/>
              <a:gd name="T2" fmla="*/ 141 w 141"/>
              <a:gd name="T3" fmla="*/ 87 h 87"/>
              <a:gd name="T4" fmla="*/ 141 w 141"/>
              <a:gd name="T5" fmla="*/ 48 h 87"/>
              <a:gd name="T6" fmla="*/ 124 w 141"/>
              <a:gd name="T7" fmla="*/ 48 h 87"/>
              <a:gd name="T8" fmla="*/ 124 w 141"/>
              <a:gd name="T9" fmla="*/ 0 h 87"/>
              <a:gd name="T10" fmla="*/ 111 w 141"/>
              <a:gd name="T11" fmla="*/ 0 h 87"/>
              <a:gd name="T12" fmla="*/ 111 w 141"/>
              <a:gd name="T13" fmla="*/ 61 h 87"/>
              <a:gd name="T14" fmla="*/ 123 w 141"/>
              <a:gd name="T15" fmla="*/ 61 h 87"/>
              <a:gd name="T16" fmla="*/ 123 w 141"/>
              <a:gd name="T17" fmla="*/ 78 h 87"/>
              <a:gd name="T18" fmla="*/ 111 w 141"/>
              <a:gd name="T19" fmla="*/ 78 h 87"/>
              <a:gd name="T20" fmla="*/ 111 w 141"/>
              <a:gd name="T21" fmla="*/ 87 h 87"/>
              <a:gd name="T22" fmla="*/ 92 w 141"/>
              <a:gd name="T23" fmla="*/ 0 h 87"/>
              <a:gd name="T24" fmla="*/ 92 w 141"/>
              <a:gd name="T25" fmla="*/ 48 h 87"/>
              <a:gd name="T26" fmla="*/ 71 w 141"/>
              <a:gd name="T27" fmla="*/ 48 h 87"/>
              <a:gd name="T28" fmla="*/ 71 w 141"/>
              <a:gd name="T29" fmla="*/ 61 h 87"/>
              <a:gd name="T30" fmla="*/ 83 w 141"/>
              <a:gd name="T31" fmla="*/ 61 h 87"/>
              <a:gd name="T32" fmla="*/ 83 w 141"/>
              <a:gd name="T33" fmla="*/ 78 h 87"/>
              <a:gd name="T34" fmla="*/ 71 w 141"/>
              <a:gd name="T35" fmla="*/ 78 h 87"/>
              <a:gd name="T36" fmla="*/ 71 w 141"/>
              <a:gd name="T37" fmla="*/ 87 h 87"/>
              <a:gd name="T38" fmla="*/ 111 w 141"/>
              <a:gd name="T39" fmla="*/ 87 h 87"/>
              <a:gd name="T40" fmla="*/ 111 w 141"/>
              <a:gd name="T41" fmla="*/ 78 h 87"/>
              <a:gd name="T42" fmla="*/ 100 w 141"/>
              <a:gd name="T43" fmla="*/ 78 h 87"/>
              <a:gd name="T44" fmla="*/ 100 w 141"/>
              <a:gd name="T45" fmla="*/ 61 h 87"/>
              <a:gd name="T46" fmla="*/ 111 w 141"/>
              <a:gd name="T47" fmla="*/ 61 h 87"/>
              <a:gd name="T48" fmla="*/ 111 w 141"/>
              <a:gd name="T49" fmla="*/ 0 h 87"/>
              <a:gd name="T50" fmla="*/ 92 w 141"/>
              <a:gd name="T51" fmla="*/ 0 h 87"/>
              <a:gd name="T52" fmla="*/ 71 w 141"/>
              <a:gd name="T53" fmla="*/ 48 h 87"/>
              <a:gd name="T54" fmla="*/ 30 w 141"/>
              <a:gd name="T55" fmla="*/ 48 h 87"/>
              <a:gd name="T56" fmla="*/ 30 w 141"/>
              <a:gd name="T57" fmla="*/ 61 h 87"/>
              <a:gd name="T58" fmla="*/ 43 w 141"/>
              <a:gd name="T59" fmla="*/ 61 h 87"/>
              <a:gd name="T60" fmla="*/ 43 w 141"/>
              <a:gd name="T61" fmla="*/ 78 h 87"/>
              <a:gd name="T62" fmla="*/ 30 w 141"/>
              <a:gd name="T63" fmla="*/ 78 h 87"/>
              <a:gd name="T64" fmla="*/ 30 w 141"/>
              <a:gd name="T65" fmla="*/ 87 h 87"/>
              <a:gd name="T66" fmla="*/ 71 w 141"/>
              <a:gd name="T67" fmla="*/ 87 h 87"/>
              <a:gd name="T68" fmla="*/ 71 w 141"/>
              <a:gd name="T69" fmla="*/ 78 h 87"/>
              <a:gd name="T70" fmla="*/ 59 w 141"/>
              <a:gd name="T71" fmla="*/ 78 h 87"/>
              <a:gd name="T72" fmla="*/ 59 w 141"/>
              <a:gd name="T73" fmla="*/ 61 h 87"/>
              <a:gd name="T74" fmla="*/ 71 w 141"/>
              <a:gd name="T75" fmla="*/ 61 h 87"/>
              <a:gd name="T76" fmla="*/ 71 w 141"/>
              <a:gd name="T77" fmla="*/ 48 h 87"/>
              <a:gd name="T78" fmla="*/ 30 w 141"/>
              <a:gd name="T79" fmla="*/ 48 h 87"/>
              <a:gd name="T80" fmla="*/ 0 w 141"/>
              <a:gd name="T81" fmla="*/ 48 h 87"/>
              <a:gd name="T82" fmla="*/ 0 w 141"/>
              <a:gd name="T83" fmla="*/ 87 h 87"/>
              <a:gd name="T84" fmla="*/ 30 w 141"/>
              <a:gd name="T85" fmla="*/ 87 h 87"/>
              <a:gd name="T86" fmla="*/ 30 w 141"/>
              <a:gd name="T87" fmla="*/ 78 h 87"/>
              <a:gd name="T88" fmla="*/ 19 w 141"/>
              <a:gd name="T89" fmla="*/ 78 h 87"/>
              <a:gd name="T90" fmla="*/ 19 w 141"/>
              <a:gd name="T91" fmla="*/ 61 h 87"/>
              <a:gd name="T92" fmla="*/ 30 w 141"/>
              <a:gd name="T93" fmla="*/ 61 h 87"/>
              <a:gd name="T94" fmla="*/ 30 w 141"/>
              <a:gd name="T95" fmla="*/ 48 h 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1"/>
              <a:gd name="T145" fmla="*/ 0 h 87"/>
              <a:gd name="T146" fmla="*/ 141 w 141"/>
              <a:gd name="T147" fmla="*/ 87 h 8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1" h="87">
                <a:moveTo>
                  <a:pt x="111" y="87"/>
                </a:moveTo>
                <a:lnTo>
                  <a:pt x="141" y="87"/>
                </a:lnTo>
                <a:lnTo>
                  <a:pt x="141" y="48"/>
                </a:lnTo>
                <a:lnTo>
                  <a:pt x="124" y="48"/>
                </a:lnTo>
                <a:lnTo>
                  <a:pt x="124" y="0"/>
                </a:lnTo>
                <a:lnTo>
                  <a:pt x="111" y="0"/>
                </a:lnTo>
                <a:lnTo>
                  <a:pt x="111" y="61"/>
                </a:lnTo>
                <a:lnTo>
                  <a:pt x="123" y="61"/>
                </a:lnTo>
                <a:lnTo>
                  <a:pt x="123" y="78"/>
                </a:lnTo>
                <a:lnTo>
                  <a:pt x="111" y="78"/>
                </a:lnTo>
                <a:lnTo>
                  <a:pt x="111" y="87"/>
                </a:lnTo>
                <a:close/>
                <a:moveTo>
                  <a:pt x="92" y="0"/>
                </a:moveTo>
                <a:lnTo>
                  <a:pt x="92" y="48"/>
                </a:lnTo>
                <a:lnTo>
                  <a:pt x="71" y="48"/>
                </a:lnTo>
                <a:lnTo>
                  <a:pt x="71" y="61"/>
                </a:lnTo>
                <a:lnTo>
                  <a:pt x="83" y="61"/>
                </a:lnTo>
                <a:lnTo>
                  <a:pt x="83" y="78"/>
                </a:lnTo>
                <a:lnTo>
                  <a:pt x="71" y="78"/>
                </a:lnTo>
                <a:lnTo>
                  <a:pt x="71" y="87"/>
                </a:lnTo>
                <a:lnTo>
                  <a:pt x="111" y="87"/>
                </a:lnTo>
                <a:lnTo>
                  <a:pt x="111" y="78"/>
                </a:lnTo>
                <a:lnTo>
                  <a:pt x="100" y="78"/>
                </a:lnTo>
                <a:lnTo>
                  <a:pt x="100" y="61"/>
                </a:lnTo>
                <a:lnTo>
                  <a:pt x="111" y="61"/>
                </a:lnTo>
                <a:lnTo>
                  <a:pt x="111" y="0"/>
                </a:lnTo>
                <a:lnTo>
                  <a:pt x="92" y="0"/>
                </a:lnTo>
                <a:close/>
                <a:moveTo>
                  <a:pt x="71" y="48"/>
                </a:moveTo>
                <a:lnTo>
                  <a:pt x="30" y="48"/>
                </a:lnTo>
                <a:lnTo>
                  <a:pt x="30" y="61"/>
                </a:lnTo>
                <a:lnTo>
                  <a:pt x="43" y="61"/>
                </a:lnTo>
                <a:lnTo>
                  <a:pt x="43" y="78"/>
                </a:lnTo>
                <a:lnTo>
                  <a:pt x="30" y="78"/>
                </a:lnTo>
                <a:lnTo>
                  <a:pt x="30" y="87"/>
                </a:lnTo>
                <a:lnTo>
                  <a:pt x="71" y="87"/>
                </a:lnTo>
                <a:lnTo>
                  <a:pt x="71" y="78"/>
                </a:lnTo>
                <a:lnTo>
                  <a:pt x="59" y="78"/>
                </a:lnTo>
                <a:lnTo>
                  <a:pt x="59" y="61"/>
                </a:lnTo>
                <a:lnTo>
                  <a:pt x="71" y="61"/>
                </a:lnTo>
                <a:lnTo>
                  <a:pt x="71" y="48"/>
                </a:lnTo>
                <a:close/>
                <a:moveTo>
                  <a:pt x="30" y="48"/>
                </a:moveTo>
                <a:lnTo>
                  <a:pt x="0" y="48"/>
                </a:lnTo>
                <a:lnTo>
                  <a:pt x="0" y="87"/>
                </a:lnTo>
                <a:lnTo>
                  <a:pt x="30" y="87"/>
                </a:lnTo>
                <a:lnTo>
                  <a:pt x="30" y="78"/>
                </a:lnTo>
                <a:lnTo>
                  <a:pt x="19" y="78"/>
                </a:lnTo>
                <a:lnTo>
                  <a:pt x="19" y="61"/>
                </a:lnTo>
                <a:lnTo>
                  <a:pt x="30" y="61"/>
                </a:lnTo>
                <a:lnTo>
                  <a:pt x="30"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1" name="Freeform 219"/>
          <p:cNvSpPr>
            <a:spLocks/>
          </p:cNvSpPr>
          <p:nvPr/>
        </p:nvSpPr>
        <p:spPr bwMode="auto">
          <a:xfrm>
            <a:off x="6919913" y="4457700"/>
            <a:ext cx="301625" cy="96838"/>
          </a:xfrm>
          <a:custGeom>
            <a:avLst/>
            <a:gdLst>
              <a:gd name="T0" fmla="*/ 184 w 190"/>
              <a:gd name="T1" fmla="*/ 61 h 61"/>
              <a:gd name="T2" fmla="*/ 190 w 190"/>
              <a:gd name="T3" fmla="*/ 0 h 61"/>
              <a:gd name="T4" fmla="*/ 0 w 190"/>
              <a:gd name="T5" fmla="*/ 0 h 61"/>
              <a:gd name="T6" fmla="*/ 22 w 190"/>
              <a:gd name="T7" fmla="*/ 61 h 61"/>
              <a:gd name="T8" fmla="*/ 184 w 190"/>
              <a:gd name="T9" fmla="*/ 61 h 61"/>
              <a:gd name="T10" fmla="*/ 0 60000 65536"/>
              <a:gd name="T11" fmla="*/ 0 60000 65536"/>
              <a:gd name="T12" fmla="*/ 0 60000 65536"/>
              <a:gd name="T13" fmla="*/ 0 60000 65536"/>
              <a:gd name="T14" fmla="*/ 0 60000 65536"/>
              <a:gd name="T15" fmla="*/ 0 w 190"/>
              <a:gd name="T16" fmla="*/ 0 h 61"/>
              <a:gd name="T17" fmla="*/ 190 w 190"/>
              <a:gd name="T18" fmla="*/ 61 h 61"/>
            </a:gdLst>
            <a:ahLst/>
            <a:cxnLst>
              <a:cxn ang="T10">
                <a:pos x="T0" y="T1"/>
              </a:cxn>
              <a:cxn ang="T11">
                <a:pos x="T2" y="T3"/>
              </a:cxn>
              <a:cxn ang="T12">
                <a:pos x="T4" y="T5"/>
              </a:cxn>
              <a:cxn ang="T13">
                <a:pos x="T6" y="T7"/>
              </a:cxn>
              <a:cxn ang="T14">
                <a:pos x="T8" y="T9"/>
              </a:cxn>
            </a:cxnLst>
            <a:rect l="T15" t="T16" r="T17" b="T18"/>
            <a:pathLst>
              <a:path w="190" h="61">
                <a:moveTo>
                  <a:pt x="184" y="61"/>
                </a:moveTo>
                <a:lnTo>
                  <a:pt x="190" y="0"/>
                </a:lnTo>
                <a:lnTo>
                  <a:pt x="0" y="0"/>
                </a:lnTo>
                <a:lnTo>
                  <a:pt x="22" y="61"/>
                </a:lnTo>
                <a:lnTo>
                  <a:pt x="184"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2" name="Freeform 220"/>
          <p:cNvSpPr>
            <a:spLocks noEditPoints="1"/>
          </p:cNvSpPr>
          <p:nvPr/>
        </p:nvSpPr>
        <p:spPr bwMode="auto">
          <a:xfrm>
            <a:off x="7929563" y="3351213"/>
            <a:ext cx="149225" cy="238125"/>
          </a:xfrm>
          <a:custGeom>
            <a:avLst/>
            <a:gdLst>
              <a:gd name="T0" fmla="*/ 94 w 94"/>
              <a:gd name="T1" fmla="*/ 150 h 150"/>
              <a:gd name="T2" fmla="*/ 83 w 94"/>
              <a:gd name="T3" fmla="*/ 4 h 150"/>
              <a:gd name="T4" fmla="*/ 75 w 94"/>
              <a:gd name="T5" fmla="*/ 0 h 150"/>
              <a:gd name="T6" fmla="*/ 83 w 94"/>
              <a:gd name="T7" fmla="*/ 13 h 150"/>
              <a:gd name="T8" fmla="*/ 75 w 94"/>
              <a:gd name="T9" fmla="*/ 97 h 150"/>
              <a:gd name="T10" fmla="*/ 83 w 94"/>
              <a:gd name="T11" fmla="*/ 108 h 150"/>
              <a:gd name="T12" fmla="*/ 75 w 94"/>
              <a:gd name="T13" fmla="*/ 120 h 150"/>
              <a:gd name="T14" fmla="*/ 83 w 94"/>
              <a:gd name="T15" fmla="*/ 128 h 150"/>
              <a:gd name="T16" fmla="*/ 75 w 94"/>
              <a:gd name="T17" fmla="*/ 140 h 150"/>
              <a:gd name="T18" fmla="*/ 65 w 94"/>
              <a:gd name="T19" fmla="*/ 0 h 150"/>
              <a:gd name="T20" fmla="*/ 47 w 94"/>
              <a:gd name="T21" fmla="*/ 4 h 150"/>
              <a:gd name="T22" fmla="*/ 75 w 94"/>
              <a:gd name="T23" fmla="*/ 13 h 150"/>
              <a:gd name="T24" fmla="*/ 65 w 94"/>
              <a:gd name="T25" fmla="*/ 0 h 150"/>
              <a:gd name="T26" fmla="*/ 75 w 94"/>
              <a:gd name="T27" fmla="*/ 150 h 150"/>
              <a:gd name="T28" fmla="*/ 65 w 94"/>
              <a:gd name="T29" fmla="*/ 140 h 150"/>
              <a:gd name="T30" fmla="*/ 75 w 94"/>
              <a:gd name="T31" fmla="*/ 128 h 150"/>
              <a:gd name="T32" fmla="*/ 65 w 94"/>
              <a:gd name="T33" fmla="*/ 120 h 150"/>
              <a:gd name="T34" fmla="*/ 75 w 94"/>
              <a:gd name="T35" fmla="*/ 108 h 150"/>
              <a:gd name="T36" fmla="*/ 47 w 94"/>
              <a:gd name="T37" fmla="*/ 97 h 150"/>
              <a:gd name="T38" fmla="*/ 56 w 94"/>
              <a:gd name="T39" fmla="*/ 108 h 150"/>
              <a:gd name="T40" fmla="*/ 47 w 94"/>
              <a:gd name="T41" fmla="*/ 120 h 150"/>
              <a:gd name="T42" fmla="*/ 56 w 94"/>
              <a:gd name="T43" fmla="*/ 128 h 150"/>
              <a:gd name="T44" fmla="*/ 47 w 94"/>
              <a:gd name="T45" fmla="*/ 140 h 150"/>
              <a:gd name="T46" fmla="*/ 47 w 94"/>
              <a:gd name="T47" fmla="*/ 4 h 150"/>
              <a:gd name="T48" fmla="*/ 19 w 94"/>
              <a:gd name="T49" fmla="*/ 13 h 150"/>
              <a:gd name="T50" fmla="*/ 47 w 94"/>
              <a:gd name="T51" fmla="*/ 4 h 150"/>
              <a:gd name="T52" fmla="*/ 47 w 94"/>
              <a:gd name="T53" fmla="*/ 150 h 150"/>
              <a:gd name="T54" fmla="*/ 38 w 94"/>
              <a:gd name="T55" fmla="*/ 140 h 150"/>
              <a:gd name="T56" fmla="*/ 47 w 94"/>
              <a:gd name="T57" fmla="*/ 128 h 150"/>
              <a:gd name="T58" fmla="*/ 38 w 94"/>
              <a:gd name="T59" fmla="*/ 120 h 150"/>
              <a:gd name="T60" fmla="*/ 47 w 94"/>
              <a:gd name="T61" fmla="*/ 108 h 150"/>
              <a:gd name="T62" fmla="*/ 19 w 94"/>
              <a:gd name="T63" fmla="*/ 97 h 150"/>
              <a:gd name="T64" fmla="*/ 28 w 94"/>
              <a:gd name="T65" fmla="*/ 108 h 150"/>
              <a:gd name="T66" fmla="*/ 19 w 94"/>
              <a:gd name="T67" fmla="*/ 120 h 150"/>
              <a:gd name="T68" fmla="*/ 28 w 94"/>
              <a:gd name="T69" fmla="*/ 128 h 150"/>
              <a:gd name="T70" fmla="*/ 19 w 94"/>
              <a:gd name="T71" fmla="*/ 140 h 150"/>
              <a:gd name="T72" fmla="*/ 19 w 94"/>
              <a:gd name="T73" fmla="*/ 4 h 150"/>
              <a:gd name="T74" fmla="*/ 0 w 94"/>
              <a:gd name="T75" fmla="*/ 150 h 150"/>
              <a:gd name="T76" fmla="*/ 19 w 94"/>
              <a:gd name="T77" fmla="*/ 140 h 150"/>
              <a:gd name="T78" fmla="*/ 11 w 94"/>
              <a:gd name="T79" fmla="*/ 128 h 150"/>
              <a:gd name="T80" fmla="*/ 19 w 94"/>
              <a:gd name="T81" fmla="*/ 120 h 150"/>
              <a:gd name="T82" fmla="*/ 11 w 94"/>
              <a:gd name="T83" fmla="*/ 108 h 150"/>
              <a:gd name="T84" fmla="*/ 19 w 94"/>
              <a:gd name="T85" fmla="*/ 97 h 150"/>
              <a:gd name="T86" fmla="*/ 11 w 94"/>
              <a:gd name="T87" fmla="*/ 13 h 150"/>
              <a:gd name="T88" fmla="*/ 19 w 94"/>
              <a:gd name="T89" fmla="*/ 4 h 1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
              <a:gd name="T136" fmla="*/ 0 h 150"/>
              <a:gd name="T137" fmla="*/ 94 w 94"/>
              <a:gd name="T138" fmla="*/ 150 h 1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 h="150">
                <a:moveTo>
                  <a:pt x="75" y="150"/>
                </a:moveTo>
                <a:lnTo>
                  <a:pt x="94" y="150"/>
                </a:lnTo>
                <a:lnTo>
                  <a:pt x="94" y="4"/>
                </a:lnTo>
                <a:lnTo>
                  <a:pt x="83" y="4"/>
                </a:lnTo>
                <a:lnTo>
                  <a:pt x="83" y="0"/>
                </a:lnTo>
                <a:lnTo>
                  <a:pt x="75" y="0"/>
                </a:lnTo>
                <a:lnTo>
                  <a:pt x="75" y="13"/>
                </a:lnTo>
                <a:lnTo>
                  <a:pt x="83" y="13"/>
                </a:lnTo>
                <a:lnTo>
                  <a:pt x="83" y="97"/>
                </a:lnTo>
                <a:lnTo>
                  <a:pt x="75" y="97"/>
                </a:lnTo>
                <a:lnTo>
                  <a:pt x="75" y="108"/>
                </a:lnTo>
                <a:lnTo>
                  <a:pt x="83" y="108"/>
                </a:lnTo>
                <a:lnTo>
                  <a:pt x="83" y="120"/>
                </a:lnTo>
                <a:lnTo>
                  <a:pt x="75" y="120"/>
                </a:lnTo>
                <a:lnTo>
                  <a:pt x="75" y="128"/>
                </a:lnTo>
                <a:lnTo>
                  <a:pt x="83" y="128"/>
                </a:lnTo>
                <a:lnTo>
                  <a:pt x="83" y="140"/>
                </a:lnTo>
                <a:lnTo>
                  <a:pt x="75" y="140"/>
                </a:lnTo>
                <a:lnTo>
                  <a:pt x="75" y="150"/>
                </a:lnTo>
                <a:close/>
                <a:moveTo>
                  <a:pt x="65" y="0"/>
                </a:moveTo>
                <a:lnTo>
                  <a:pt x="65" y="4"/>
                </a:lnTo>
                <a:lnTo>
                  <a:pt x="47" y="4"/>
                </a:lnTo>
                <a:lnTo>
                  <a:pt x="47" y="13"/>
                </a:lnTo>
                <a:lnTo>
                  <a:pt x="75" y="13"/>
                </a:lnTo>
                <a:lnTo>
                  <a:pt x="75" y="0"/>
                </a:lnTo>
                <a:lnTo>
                  <a:pt x="65" y="0"/>
                </a:lnTo>
                <a:close/>
                <a:moveTo>
                  <a:pt x="47" y="150"/>
                </a:moveTo>
                <a:lnTo>
                  <a:pt x="75" y="150"/>
                </a:lnTo>
                <a:lnTo>
                  <a:pt x="75" y="140"/>
                </a:lnTo>
                <a:lnTo>
                  <a:pt x="65" y="140"/>
                </a:lnTo>
                <a:lnTo>
                  <a:pt x="65" y="128"/>
                </a:lnTo>
                <a:lnTo>
                  <a:pt x="75" y="128"/>
                </a:lnTo>
                <a:lnTo>
                  <a:pt x="75" y="120"/>
                </a:lnTo>
                <a:lnTo>
                  <a:pt x="65" y="120"/>
                </a:lnTo>
                <a:lnTo>
                  <a:pt x="65" y="108"/>
                </a:lnTo>
                <a:lnTo>
                  <a:pt x="75" y="108"/>
                </a:lnTo>
                <a:lnTo>
                  <a:pt x="75" y="97"/>
                </a:lnTo>
                <a:lnTo>
                  <a:pt x="47" y="97"/>
                </a:lnTo>
                <a:lnTo>
                  <a:pt x="47" y="108"/>
                </a:lnTo>
                <a:lnTo>
                  <a:pt x="56" y="108"/>
                </a:lnTo>
                <a:lnTo>
                  <a:pt x="56" y="120"/>
                </a:lnTo>
                <a:lnTo>
                  <a:pt x="47" y="120"/>
                </a:lnTo>
                <a:lnTo>
                  <a:pt x="47" y="128"/>
                </a:lnTo>
                <a:lnTo>
                  <a:pt x="56" y="128"/>
                </a:lnTo>
                <a:lnTo>
                  <a:pt x="56" y="140"/>
                </a:lnTo>
                <a:lnTo>
                  <a:pt x="47" y="140"/>
                </a:lnTo>
                <a:lnTo>
                  <a:pt x="47" y="150"/>
                </a:lnTo>
                <a:close/>
                <a:moveTo>
                  <a:pt x="47" y="4"/>
                </a:moveTo>
                <a:lnTo>
                  <a:pt x="19" y="4"/>
                </a:lnTo>
                <a:lnTo>
                  <a:pt x="19" y="13"/>
                </a:lnTo>
                <a:lnTo>
                  <a:pt x="47" y="13"/>
                </a:lnTo>
                <a:lnTo>
                  <a:pt x="47" y="4"/>
                </a:lnTo>
                <a:close/>
                <a:moveTo>
                  <a:pt x="19" y="150"/>
                </a:moveTo>
                <a:lnTo>
                  <a:pt x="47" y="150"/>
                </a:lnTo>
                <a:lnTo>
                  <a:pt x="47" y="140"/>
                </a:lnTo>
                <a:lnTo>
                  <a:pt x="38" y="140"/>
                </a:lnTo>
                <a:lnTo>
                  <a:pt x="38" y="128"/>
                </a:lnTo>
                <a:lnTo>
                  <a:pt x="47" y="128"/>
                </a:lnTo>
                <a:lnTo>
                  <a:pt x="47" y="120"/>
                </a:lnTo>
                <a:lnTo>
                  <a:pt x="38" y="120"/>
                </a:lnTo>
                <a:lnTo>
                  <a:pt x="38" y="108"/>
                </a:lnTo>
                <a:lnTo>
                  <a:pt x="47" y="108"/>
                </a:lnTo>
                <a:lnTo>
                  <a:pt x="47" y="97"/>
                </a:lnTo>
                <a:lnTo>
                  <a:pt x="19" y="97"/>
                </a:lnTo>
                <a:lnTo>
                  <a:pt x="19" y="108"/>
                </a:lnTo>
                <a:lnTo>
                  <a:pt x="28" y="108"/>
                </a:lnTo>
                <a:lnTo>
                  <a:pt x="28" y="120"/>
                </a:lnTo>
                <a:lnTo>
                  <a:pt x="19" y="120"/>
                </a:lnTo>
                <a:lnTo>
                  <a:pt x="19" y="128"/>
                </a:lnTo>
                <a:lnTo>
                  <a:pt x="28" y="128"/>
                </a:lnTo>
                <a:lnTo>
                  <a:pt x="28" y="140"/>
                </a:lnTo>
                <a:lnTo>
                  <a:pt x="19" y="140"/>
                </a:lnTo>
                <a:lnTo>
                  <a:pt x="19" y="150"/>
                </a:lnTo>
                <a:close/>
                <a:moveTo>
                  <a:pt x="19" y="4"/>
                </a:moveTo>
                <a:lnTo>
                  <a:pt x="0" y="4"/>
                </a:lnTo>
                <a:lnTo>
                  <a:pt x="0" y="150"/>
                </a:lnTo>
                <a:lnTo>
                  <a:pt x="19" y="150"/>
                </a:lnTo>
                <a:lnTo>
                  <a:pt x="19" y="140"/>
                </a:lnTo>
                <a:lnTo>
                  <a:pt x="11" y="140"/>
                </a:lnTo>
                <a:lnTo>
                  <a:pt x="11" y="128"/>
                </a:lnTo>
                <a:lnTo>
                  <a:pt x="19" y="128"/>
                </a:lnTo>
                <a:lnTo>
                  <a:pt x="19" y="120"/>
                </a:lnTo>
                <a:lnTo>
                  <a:pt x="11" y="120"/>
                </a:lnTo>
                <a:lnTo>
                  <a:pt x="11" y="108"/>
                </a:lnTo>
                <a:lnTo>
                  <a:pt x="19" y="108"/>
                </a:lnTo>
                <a:lnTo>
                  <a:pt x="19" y="97"/>
                </a:lnTo>
                <a:lnTo>
                  <a:pt x="11" y="97"/>
                </a:lnTo>
                <a:lnTo>
                  <a:pt x="11" y="13"/>
                </a:lnTo>
                <a:lnTo>
                  <a:pt x="19" y="13"/>
                </a:lnTo>
                <a:lnTo>
                  <a:pt x="1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3" name="Freeform 221"/>
          <p:cNvSpPr>
            <a:spLocks/>
          </p:cNvSpPr>
          <p:nvPr/>
        </p:nvSpPr>
        <p:spPr bwMode="auto">
          <a:xfrm>
            <a:off x="7442200" y="3394075"/>
            <a:ext cx="109538" cy="47625"/>
          </a:xfrm>
          <a:custGeom>
            <a:avLst/>
            <a:gdLst>
              <a:gd name="T0" fmla="*/ 0 w 69"/>
              <a:gd name="T1" fmla="*/ 17 h 30"/>
              <a:gd name="T2" fmla="*/ 27 w 69"/>
              <a:gd name="T3" fmla="*/ 30 h 30"/>
              <a:gd name="T4" fmla="*/ 69 w 69"/>
              <a:gd name="T5" fmla="*/ 30 h 30"/>
              <a:gd name="T6" fmla="*/ 8 w 69"/>
              <a:gd name="T7" fmla="*/ 0 h 30"/>
              <a:gd name="T8" fmla="*/ 0 w 69"/>
              <a:gd name="T9" fmla="*/ 17 h 30"/>
              <a:gd name="T10" fmla="*/ 0 60000 65536"/>
              <a:gd name="T11" fmla="*/ 0 60000 65536"/>
              <a:gd name="T12" fmla="*/ 0 60000 65536"/>
              <a:gd name="T13" fmla="*/ 0 60000 65536"/>
              <a:gd name="T14" fmla="*/ 0 60000 65536"/>
              <a:gd name="T15" fmla="*/ 0 w 69"/>
              <a:gd name="T16" fmla="*/ 0 h 30"/>
              <a:gd name="T17" fmla="*/ 69 w 69"/>
              <a:gd name="T18" fmla="*/ 30 h 30"/>
            </a:gdLst>
            <a:ahLst/>
            <a:cxnLst>
              <a:cxn ang="T10">
                <a:pos x="T0" y="T1"/>
              </a:cxn>
              <a:cxn ang="T11">
                <a:pos x="T2" y="T3"/>
              </a:cxn>
              <a:cxn ang="T12">
                <a:pos x="T4" y="T5"/>
              </a:cxn>
              <a:cxn ang="T13">
                <a:pos x="T6" y="T7"/>
              </a:cxn>
              <a:cxn ang="T14">
                <a:pos x="T8" y="T9"/>
              </a:cxn>
            </a:cxnLst>
            <a:rect l="T15" t="T16" r="T17" b="T18"/>
            <a:pathLst>
              <a:path w="69" h="30">
                <a:moveTo>
                  <a:pt x="0" y="17"/>
                </a:moveTo>
                <a:lnTo>
                  <a:pt x="27" y="30"/>
                </a:lnTo>
                <a:lnTo>
                  <a:pt x="69" y="30"/>
                </a:lnTo>
                <a:lnTo>
                  <a:pt x="8"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4" name="Freeform 222"/>
          <p:cNvSpPr>
            <a:spLocks noEditPoints="1"/>
          </p:cNvSpPr>
          <p:nvPr/>
        </p:nvSpPr>
        <p:spPr bwMode="auto">
          <a:xfrm>
            <a:off x="7442200" y="3449638"/>
            <a:ext cx="263525" cy="131762"/>
          </a:xfrm>
          <a:custGeom>
            <a:avLst/>
            <a:gdLst>
              <a:gd name="T0" fmla="*/ 67 w 166"/>
              <a:gd name="T1" fmla="*/ 83 h 83"/>
              <a:gd name="T2" fmla="*/ 134 w 166"/>
              <a:gd name="T3" fmla="*/ 83 h 83"/>
              <a:gd name="T4" fmla="*/ 134 w 166"/>
              <a:gd name="T5" fmla="*/ 66 h 83"/>
              <a:gd name="T6" fmla="*/ 166 w 166"/>
              <a:gd name="T7" fmla="*/ 66 h 83"/>
              <a:gd name="T8" fmla="*/ 166 w 166"/>
              <a:gd name="T9" fmla="*/ 16 h 83"/>
              <a:gd name="T10" fmla="*/ 134 w 166"/>
              <a:gd name="T11" fmla="*/ 16 h 83"/>
              <a:gd name="T12" fmla="*/ 134 w 166"/>
              <a:gd name="T13" fmla="*/ 0 h 83"/>
              <a:gd name="T14" fmla="*/ 78 w 166"/>
              <a:gd name="T15" fmla="*/ 0 h 83"/>
              <a:gd name="T16" fmla="*/ 67 w 166"/>
              <a:gd name="T17" fmla="*/ 0 h 83"/>
              <a:gd name="T18" fmla="*/ 67 w 166"/>
              <a:gd name="T19" fmla="*/ 32 h 83"/>
              <a:gd name="T20" fmla="*/ 100 w 166"/>
              <a:gd name="T21" fmla="*/ 32 h 83"/>
              <a:gd name="T22" fmla="*/ 100 w 166"/>
              <a:gd name="T23" fmla="*/ 50 h 83"/>
              <a:gd name="T24" fmla="*/ 67 w 166"/>
              <a:gd name="T25" fmla="*/ 50 h 83"/>
              <a:gd name="T26" fmla="*/ 67 w 166"/>
              <a:gd name="T27" fmla="*/ 83 h 83"/>
              <a:gd name="T28" fmla="*/ 0 w 166"/>
              <a:gd name="T29" fmla="*/ 83 h 83"/>
              <a:gd name="T30" fmla="*/ 67 w 166"/>
              <a:gd name="T31" fmla="*/ 83 h 83"/>
              <a:gd name="T32" fmla="*/ 67 w 166"/>
              <a:gd name="T33" fmla="*/ 50 h 83"/>
              <a:gd name="T34" fmla="*/ 33 w 166"/>
              <a:gd name="T35" fmla="*/ 50 h 83"/>
              <a:gd name="T36" fmla="*/ 33 w 166"/>
              <a:gd name="T37" fmla="*/ 32 h 83"/>
              <a:gd name="T38" fmla="*/ 67 w 166"/>
              <a:gd name="T39" fmla="*/ 32 h 83"/>
              <a:gd name="T40" fmla="*/ 67 w 166"/>
              <a:gd name="T41" fmla="*/ 0 h 83"/>
              <a:gd name="T42" fmla="*/ 36 w 166"/>
              <a:gd name="T43" fmla="*/ 0 h 83"/>
              <a:gd name="T44" fmla="*/ 0 w 166"/>
              <a:gd name="T45" fmla="*/ 0 h 83"/>
              <a:gd name="T46" fmla="*/ 0 w 166"/>
              <a:gd name="T47" fmla="*/ 83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6"/>
              <a:gd name="T73" fmla="*/ 0 h 83"/>
              <a:gd name="T74" fmla="*/ 166 w 16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6" h="83">
                <a:moveTo>
                  <a:pt x="67" y="83"/>
                </a:moveTo>
                <a:lnTo>
                  <a:pt x="134" y="83"/>
                </a:lnTo>
                <a:lnTo>
                  <a:pt x="134" y="66"/>
                </a:lnTo>
                <a:lnTo>
                  <a:pt x="166" y="66"/>
                </a:lnTo>
                <a:lnTo>
                  <a:pt x="166" y="16"/>
                </a:lnTo>
                <a:lnTo>
                  <a:pt x="134" y="16"/>
                </a:lnTo>
                <a:lnTo>
                  <a:pt x="134" y="0"/>
                </a:lnTo>
                <a:lnTo>
                  <a:pt x="78" y="0"/>
                </a:lnTo>
                <a:lnTo>
                  <a:pt x="67" y="0"/>
                </a:lnTo>
                <a:lnTo>
                  <a:pt x="67" y="32"/>
                </a:lnTo>
                <a:lnTo>
                  <a:pt x="100" y="32"/>
                </a:lnTo>
                <a:lnTo>
                  <a:pt x="100" y="50"/>
                </a:lnTo>
                <a:lnTo>
                  <a:pt x="67" y="50"/>
                </a:lnTo>
                <a:lnTo>
                  <a:pt x="67" y="83"/>
                </a:lnTo>
                <a:close/>
                <a:moveTo>
                  <a:pt x="0" y="83"/>
                </a:moveTo>
                <a:lnTo>
                  <a:pt x="67" y="83"/>
                </a:lnTo>
                <a:lnTo>
                  <a:pt x="67" y="50"/>
                </a:lnTo>
                <a:lnTo>
                  <a:pt x="33" y="50"/>
                </a:lnTo>
                <a:lnTo>
                  <a:pt x="33" y="32"/>
                </a:lnTo>
                <a:lnTo>
                  <a:pt x="67" y="32"/>
                </a:lnTo>
                <a:lnTo>
                  <a:pt x="67" y="0"/>
                </a:lnTo>
                <a:lnTo>
                  <a:pt x="36" y="0"/>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5" name="Freeform 223"/>
          <p:cNvSpPr>
            <a:spLocks noEditPoints="1"/>
          </p:cNvSpPr>
          <p:nvPr/>
        </p:nvSpPr>
        <p:spPr bwMode="auto">
          <a:xfrm>
            <a:off x="6586538" y="2509838"/>
            <a:ext cx="188912" cy="150812"/>
          </a:xfrm>
          <a:custGeom>
            <a:avLst/>
            <a:gdLst>
              <a:gd name="T0" fmla="*/ 88 w 111"/>
              <a:gd name="T1" fmla="*/ 89 h 89"/>
              <a:gd name="T2" fmla="*/ 88 w 111"/>
              <a:gd name="T3" fmla="*/ 58 h 89"/>
              <a:gd name="T4" fmla="*/ 102 w 111"/>
              <a:gd name="T5" fmla="*/ 45 h 89"/>
              <a:gd name="T6" fmla="*/ 111 w 111"/>
              <a:gd name="T7" fmla="*/ 45 h 89"/>
              <a:gd name="T8" fmla="*/ 111 w 111"/>
              <a:gd name="T9" fmla="*/ 12 h 89"/>
              <a:gd name="T10" fmla="*/ 99 w 111"/>
              <a:gd name="T11" fmla="*/ 0 h 89"/>
              <a:gd name="T12" fmla="*/ 72 w 111"/>
              <a:gd name="T13" fmla="*/ 0 h 89"/>
              <a:gd name="T14" fmla="*/ 72 w 111"/>
              <a:gd name="T15" fmla="*/ 14 h 89"/>
              <a:gd name="T16" fmla="*/ 82 w 111"/>
              <a:gd name="T17" fmla="*/ 24 h 89"/>
              <a:gd name="T18" fmla="*/ 72 w 111"/>
              <a:gd name="T19" fmla="*/ 34 h 89"/>
              <a:gd name="T20" fmla="*/ 72 w 111"/>
              <a:gd name="T21" fmla="*/ 41 h 89"/>
              <a:gd name="T22" fmla="*/ 82 w 111"/>
              <a:gd name="T23" fmla="*/ 51 h 89"/>
              <a:gd name="T24" fmla="*/ 72 w 111"/>
              <a:gd name="T25" fmla="*/ 61 h 89"/>
              <a:gd name="T26" fmla="*/ 72 w 111"/>
              <a:gd name="T27" fmla="*/ 89 h 89"/>
              <a:gd name="T28" fmla="*/ 88 w 111"/>
              <a:gd name="T29" fmla="*/ 89 h 89"/>
              <a:gd name="T30" fmla="*/ 72 w 111"/>
              <a:gd name="T31" fmla="*/ 0 h 89"/>
              <a:gd name="T32" fmla="*/ 40 w 111"/>
              <a:gd name="T33" fmla="*/ 0 h 89"/>
              <a:gd name="T34" fmla="*/ 40 w 111"/>
              <a:gd name="T35" fmla="*/ 14 h 89"/>
              <a:gd name="T36" fmla="*/ 40 w 111"/>
              <a:gd name="T37" fmla="*/ 14 h 89"/>
              <a:gd name="T38" fmla="*/ 50 w 111"/>
              <a:gd name="T39" fmla="*/ 24 h 89"/>
              <a:gd name="T40" fmla="*/ 40 w 111"/>
              <a:gd name="T41" fmla="*/ 34 h 89"/>
              <a:gd name="T42" fmla="*/ 40 w 111"/>
              <a:gd name="T43" fmla="*/ 41 h 89"/>
              <a:gd name="T44" fmla="*/ 40 w 111"/>
              <a:gd name="T45" fmla="*/ 41 h 89"/>
              <a:gd name="T46" fmla="*/ 50 w 111"/>
              <a:gd name="T47" fmla="*/ 51 h 89"/>
              <a:gd name="T48" fmla="*/ 40 w 111"/>
              <a:gd name="T49" fmla="*/ 61 h 89"/>
              <a:gd name="T50" fmla="*/ 40 w 111"/>
              <a:gd name="T51" fmla="*/ 89 h 89"/>
              <a:gd name="T52" fmla="*/ 72 w 111"/>
              <a:gd name="T53" fmla="*/ 89 h 89"/>
              <a:gd name="T54" fmla="*/ 72 w 111"/>
              <a:gd name="T55" fmla="*/ 61 h 89"/>
              <a:gd name="T56" fmla="*/ 72 w 111"/>
              <a:gd name="T57" fmla="*/ 61 h 89"/>
              <a:gd name="T58" fmla="*/ 62 w 111"/>
              <a:gd name="T59" fmla="*/ 51 h 89"/>
              <a:gd name="T60" fmla="*/ 72 w 111"/>
              <a:gd name="T61" fmla="*/ 41 h 89"/>
              <a:gd name="T62" fmla="*/ 72 w 111"/>
              <a:gd name="T63" fmla="*/ 41 h 89"/>
              <a:gd name="T64" fmla="*/ 72 w 111"/>
              <a:gd name="T65" fmla="*/ 41 h 89"/>
              <a:gd name="T66" fmla="*/ 72 w 111"/>
              <a:gd name="T67" fmla="*/ 34 h 89"/>
              <a:gd name="T68" fmla="*/ 72 w 111"/>
              <a:gd name="T69" fmla="*/ 34 h 89"/>
              <a:gd name="T70" fmla="*/ 62 w 111"/>
              <a:gd name="T71" fmla="*/ 24 h 89"/>
              <a:gd name="T72" fmla="*/ 72 w 111"/>
              <a:gd name="T73" fmla="*/ 14 h 89"/>
              <a:gd name="T74" fmla="*/ 72 w 111"/>
              <a:gd name="T75" fmla="*/ 14 h 89"/>
              <a:gd name="T76" fmla="*/ 72 w 111"/>
              <a:gd name="T77" fmla="*/ 14 h 89"/>
              <a:gd name="T78" fmla="*/ 72 w 111"/>
              <a:gd name="T79" fmla="*/ 0 h 89"/>
              <a:gd name="T80" fmla="*/ 40 w 111"/>
              <a:gd name="T81" fmla="*/ 0 h 89"/>
              <a:gd name="T82" fmla="*/ 12 w 111"/>
              <a:gd name="T83" fmla="*/ 0 h 89"/>
              <a:gd name="T84" fmla="*/ 0 w 111"/>
              <a:gd name="T85" fmla="*/ 12 h 89"/>
              <a:gd name="T86" fmla="*/ 0 w 111"/>
              <a:gd name="T87" fmla="*/ 45 h 89"/>
              <a:gd name="T88" fmla="*/ 10 w 111"/>
              <a:gd name="T89" fmla="*/ 45 h 89"/>
              <a:gd name="T90" fmla="*/ 23 w 111"/>
              <a:gd name="T91" fmla="*/ 58 h 89"/>
              <a:gd name="T92" fmla="*/ 23 w 111"/>
              <a:gd name="T93" fmla="*/ 89 h 89"/>
              <a:gd name="T94" fmla="*/ 40 w 111"/>
              <a:gd name="T95" fmla="*/ 89 h 89"/>
              <a:gd name="T96" fmla="*/ 40 w 111"/>
              <a:gd name="T97" fmla="*/ 61 h 89"/>
              <a:gd name="T98" fmla="*/ 30 w 111"/>
              <a:gd name="T99" fmla="*/ 51 h 89"/>
              <a:gd name="T100" fmla="*/ 40 w 111"/>
              <a:gd name="T101" fmla="*/ 41 h 89"/>
              <a:gd name="T102" fmla="*/ 40 w 111"/>
              <a:gd name="T103" fmla="*/ 34 h 89"/>
              <a:gd name="T104" fmla="*/ 30 w 111"/>
              <a:gd name="T105" fmla="*/ 24 h 89"/>
              <a:gd name="T106" fmla="*/ 40 w 111"/>
              <a:gd name="T107" fmla="*/ 14 h 89"/>
              <a:gd name="T108" fmla="*/ 40 w 111"/>
              <a:gd name="T109" fmla="*/ 0 h 89"/>
              <a:gd name="T110" fmla="*/ 40 w 111"/>
              <a:gd name="T111" fmla="*/ 14 h 89"/>
              <a:gd name="T112" fmla="*/ 40 w 111"/>
              <a:gd name="T113" fmla="*/ 14 h 89"/>
              <a:gd name="T114" fmla="*/ 40 w 111"/>
              <a:gd name="T115" fmla="*/ 41 h 89"/>
              <a:gd name="T116" fmla="*/ 40 w 111"/>
              <a:gd name="T117" fmla="*/ 41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89"/>
              <a:gd name="T179" fmla="*/ 111 w 111"/>
              <a:gd name="T180" fmla="*/ 89 h 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89">
                <a:moveTo>
                  <a:pt x="88" y="89"/>
                </a:moveTo>
                <a:cubicBezTo>
                  <a:pt x="88" y="58"/>
                  <a:pt x="88" y="58"/>
                  <a:pt x="88" y="58"/>
                </a:cubicBezTo>
                <a:cubicBezTo>
                  <a:pt x="88" y="50"/>
                  <a:pt x="94" y="45"/>
                  <a:pt x="102" y="45"/>
                </a:cubicBezTo>
                <a:cubicBezTo>
                  <a:pt x="111" y="45"/>
                  <a:pt x="111" y="45"/>
                  <a:pt x="111" y="45"/>
                </a:cubicBezTo>
                <a:cubicBezTo>
                  <a:pt x="111" y="12"/>
                  <a:pt x="111" y="12"/>
                  <a:pt x="111" y="12"/>
                </a:cubicBezTo>
                <a:cubicBezTo>
                  <a:pt x="111" y="5"/>
                  <a:pt x="106" y="0"/>
                  <a:pt x="99" y="0"/>
                </a:cubicBezTo>
                <a:cubicBezTo>
                  <a:pt x="72" y="0"/>
                  <a:pt x="72" y="0"/>
                  <a:pt x="72" y="0"/>
                </a:cubicBezTo>
                <a:cubicBezTo>
                  <a:pt x="72" y="14"/>
                  <a:pt x="72" y="14"/>
                  <a:pt x="72" y="14"/>
                </a:cubicBezTo>
                <a:cubicBezTo>
                  <a:pt x="77" y="14"/>
                  <a:pt x="82" y="19"/>
                  <a:pt x="82" y="24"/>
                </a:cubicBezTo>
                <a:cubicBezTo>
                  <a:pt x="82" y="30"/>
                  <a:pt x="77" y="34"/>
                  <a:pt x="72" y="34"/>
                </a:cubicBezTo>
                <a:cubicBezTo>
                  <a:pt x="72" y="41"/>
                  <a:pt x="72" y="41"/>
                  <a:pt x="72" y="41"/>
                </a:cubicBezTo>
                <a:cubicBezTo>
                  <a:pt x="77" y="41"/>
                  <a:pt x="82" y="45"/>
                  <a:pt x="82" y="51"/>
                </a:cubicBezTo>
                <a:cubicBezTo>
                  <a:pt x="82" y="56"/>
                  <a:pt x="77" y="61"/>
                  <a:pt x="72" y="61"/>
                </a:cubicBezTo>
                <a:cubicBezTo>
                  <a:pt x="72" y="89"/>
                  <a:pt x="72" y="89"/>
                  <a:pt x="72" y="89"/>
                </a:cubicBezTo>
                <a:lnTo>
                  <a:pt x="88" y="89"/>
                </a:lnTo>
                <a:close/>
                <a:moveTo>
                  <a:pt x="72" y="0"/>
                </a:moveTo>
                <a:cubicBezTo>
                  <a:pt x="40" y="0"/>
                  <a:pt x="40" y="0"/>
                  <a:pt x="40" y="0"/>
                </a:cubicBezTo>
                <a:cubicBezTo>
                  <a:pt x="40" y="14"/>
                  <a:pt x="40" y="14"/>
                  <a:pt x="40" y="14"/>
                </a:cubicBezTo>
                <a:cubicBezTo>
                  <a:pt x="40" y="14"/>
                  <a:pt x="40" y="14"/>
                  <a:pt x="40" y="14"/>
                </a:cubicBezTo>
                <a:cubicBezTo>
                  <a:pt x="45" y="14"/>
                  <a:pt x="50" y="19"/>
                  <a:pt x="50" y="24"/>
                </a:cubicBezTo>
                <a:cubicBezTo>
                  <a:pt x="50" y="30"/>
                  <a:pt x="45" y="34"/>
                  <a:pt x="40" y="34"/>
                </a:cubicBezTo>
                <a:cubicBezTo>
                  <a:pt x="40" y="41"/>
                  <a:pt x="40" y="41"/>
                  <a:pt x="40" y="41"/>
                </a:cubicBezTo>
                <a:cubicBezTo>
                  <a:pt x="40" y="41"/>
                  <a:pt x="40" y="41"/>
                  <a:pt x="40" y="41"/>
                </a:cubicBezTo>
                <a:cubicBezTo>
                  <a:pt x="45" y="41"/>
                  <a:pt x="50" y="45"/>
                  <a:pt x="50" y="51"/>
                </a:cubicBezTo>
                <a:cubicBezTo>
                  <a:pt x="50" y="56"/>
                  <a:pt x="45" y="61"/>
                  <a:pt x="40" y="61"/>
                </a:cubicBezTo>
                <a:cubicBezTo>
                  <a:pt x="40" y="89"/>
                  <a:pt x="40" y="89"/>
                  <a:pt x="40" y="89"/>
                </a:cubicBezTo>
                <a:cubicBezTo>
                  <a:pt x="72" y="89"/>
                  <a:pt x="72" y="89"/>
                  <a:pt x="72" y="89"/>
                </a:cubicBezTo>
                <a:cubicBezTo>
                  <a:pt x="72" y="61"/>
                  <a:pt x="72" y="61"/>
                  <a:pt x="72" y="61"/>
                </a:cubicBezTo>
                <a:cubicBezTo>
                  <a:pt x="72" y="61"/>
                  <a:pt x="72" y="61"/>
                  <a:pt x="72" y="61"/>
                </a:cubicBezTo>
                <a:cubicBezTo>
                  <a:pt x="66" y="61"/>
                  <a:pt x="62" y="56"/>
                  <a:pt x="62" y="51"/>
                </a:cubicBezTo>
                <a:cubicBezTo>
                  <a:pt x="62" y="45"/>
                  <a:pt x="66" y="41"/>
                  <a:pt x="72" y="41"/>
                </a:cubicBezTo>
                <a:cubicBezTo>
                  <a:pt x="72" y="41"/>
                  <a:pt x="72" y="41"/>
                  <a:pt x="72" y="41"/>
                </a:cubicBezTo>
                <a:cubicBezTo>
                  <a:pt x="72" y="41"/>
                  <a:pt x="72" y="41"/>
                  <a:pt x="72" y="41"/>
                </a:cubicBezTo>
                <a:cubicBezTo>
                  <a:pt x="72" y="34"/>
                  <a:pt x="72" y="34"/>
                  <a:pt x="72" y="34"/>
                </a:cubicBezTo>
                <a:cubicBezTo>
                  <a:pt x="72" y="34"/>
                  <a:pt x="72" y="34"/>
                  <a:pt x="72" y="34"/>
                </a:cubicBezTo>
                <a:cubicBezTo>
                  <a:pt x="66" y="34"/>
                  <a:pt x="62" y="30"/>
                  <a:pt x="62" y="24"/>
                </a:cubicBezTo>
                <a:cubicBezTo>
                  <a:pt x="62" y="19"/>
                  <a:pt x="66" y="14"/>
                  <a:pt x="72" y="14"/>
                </a:cubicBezTo>
                <a:cubicBezTo>
                  <a:pt x="72" y="14"/>
                  <a:pt x="72" y="14"/>
                  <a:pt x="72" y="14"/>
                </a:cubicBezTo>
                <a:cubicBezTo>
                  <a:pt x="72" y="14"/>
                  <a:pt x="72" y="14"/>
                  <a:pt x="72" y="14"/>
                </a:cubicBezTo>
                <a:lnTo>
                  <a:pt x="72" y="0"/>
                </a:lnTo>
                <a:close/>
                <a:moveTo>
                  <a:pt x="40" y="0"/>
                </a:moveTo>
                <a:cubicBezTo>
                  <a:pt x="12" y="0"/>
                  <a:pt x="12" y="0"/>
                  <a:pt x="12" y="0"/>
                </a:cubicBezTo>
                <a:cubicBezTo>
                  <a:pt x="6" y="0"/>
                  <a:pt x="0" y="5"/>
                  <a:pt x="0" y="12"/>
                </a:cubicBezTo>
                <a:cubicBezTo>
                  <a:pt x="0" y="45"/>
                  <a:pt x="0" y="45"/>
                  <a:pt x="0" y="45"/>
                </a:cubicBezTo>
                <a:cubicBezTo>
                  <a:pt x="10" y="45"/>
                  <a:pt x="10" y="45"/>
                  <a:pt x="10" y="45"/>
                </a:cubicBezTo>
                <a:cubicBezTo>
                  <a:pt x="19" y="45"/>
                  <a:pt x="23" y="50"/>
                  <a:pt x="23" y="58"/>
                </a:cubicBezTo>
                <a:cubicBezTo>
                  <a:pt x="23" y="89"/>
                  <a:pt x="23" y="89"/>
                  <a:pt x="23" y="89"/>
                </a:cubicBezTo>
                <a:cubicBezTo>
                  <a:pt x="40" y="89"/>
                  <a:pt x="40" y="89"/>
                  <a:pt x="40" y="89"/>
                </a:cubicBezTo>
                <a:cubicBezTo>
                  <a:pt x="40" y="61"/>
                  <a:pt x="40" y="61"/>
                  <a:pt x="40" y="61"/>
                </a:cubicBezTo>
                <a:cubicBezTo>
                  <a:pt x="34" y="61"/>
                  <a:pt x="30" y="56"/>
                  <a:pt x="30" y="51"/>
                </a:cubicBezTo>
                <a:cubicBezTo>
                  <a:pt x="30" y="45"/>
                  <a:pt x="34" y="41"/>
                  <a:pt x="40" y="41"/>
                </a:cubicBezTo>
                <a:cubicBezTo>
                  <a:pt x="40" y="34"/>
                  <a:pt x="40" y="34"/>
                  <a:pt x="40" y="34"/>
                </a:cubicBezTo>
                <a:cubicBezTo>
                  <a:pt x="34" y="34"/>
                  <a:pt x="30" y="30"/>
                  <a:pt x="30" y="24"/>
                </a:cubicBezTo>
                <a:cubicBezTo>
                  <a:pt x="30" y="19"/>
                  <a:pt x="34" y="14"/>
                  <a:pt x="40" y="14"/>
                </a:cubicBezTo>
                <a:cubicBezTo>
                  <a:pt x="40" y="0"/>
                  <a:pt x="40" y="0"/>
                  <a:pt x="40" y="0"/>
                </a:cubicBezTo>
                <a:close/>
                <a:moveTo>
                  <a:pt x="40" y="14"/>
                </a:moveTo>
                <a:cubicBezTo>
                  <a:pt x="40" y="14"/>
                  <a:pt x="40" y="14"/>
                  <a:pt x="40" y="14"/>
                </a:cubicBezTo>
                <a:close/>
                <a:moveTo>
                  <a:pt x="40" y="41"/>
                </a:moveTo>
                <a:cubicBezTo>
                  <a:pt x="40" y="41"/>
                  <a:pt x="40" y="41"/>
                  <a:pt x="40" y="4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6" name="Freeform 224"/>
          <p:cNvSpPr>
            <a:spLocks/>
          </p:cNvSpPr>
          <p:nvPr/>
        </p:nvSpPr>
        <p:spPr bwMode="auto">
          <a:xfrm>
            <a:off x="6553200" y="2593975"/>
            <a:ext cx="255588" cy="134938"/>
          </a:xfrm>
          <a:custGeom>
            <a:avLst/>
            <a:gdLst>
              <a:gd name="T0" fmla="*/ 142 w 151"/>
              <a:gd name="T1" fmla="*/ 0 h 80"/>
              <a:gd name="T2" fmla="*/ 131 w 151"/>
              <a:gd name="T3" fmla="*/ 0 h 80"/>
              <a:gd name="T4" fmla="*/ 122 w 151"/>
              <a:gd name="T5" fmla="*/ 0 h 80"/>
              <a:gd name="T6" fmla="*/ 112 w 151"/>
              <a:gd name="T7" fmla="*/ 9 h 80"/>
              <a:gd name="T8" fmla="*/ 112 w 151"/>
              <a:gd name="T9" fmla="*/ 44 h 80"/>
              <a:gd name="T10" fmla="*/ 39 w 151"/>
              <a:gd name="T11" fmla="*/ 44 h 80"/>
              <a:gd name="T12" fmla="*/ 39 w 151"/>
              <a:gd name="T13" fmla="*/ 9 h 80"/>
              <a:gd name="T14" fmla="*/ 30 w 151"/>
              <a:gd name="T15" fmla="*/ 0 h 80"/>
              <a:gd name="T16" fmla="*/ 20 w 151"/>
              <a:gd name="T17" fmla="*/ 0 h 80"/>
              <a:gd name="T18" fmla="*/ 11 w 151"/>
              <a:gd name="T19" fmla="*/ 0 h 80"/>
              <a:gd name="T20" fmla="*/ 0 w 151"/>
              <a:gd name="T21" fmla="*/ 9 h 80"/>
              <a:gd name="T22" fmla="*/ 0 w 151"/>
              <a:gd name="T23" fmla="*/ 60 h 80"/>
              <a:gd name="T24" fmla="*/ 15 w 151"/>
              <a:gd name="T25" fmla="*/ 74 h 80"/>
              <a:gd name="T26" fmla="*/ 15 w 151"/>
              <a:gd name="T27" fmla="*/ 76 h 80"/>
              <a:gd name="T28" fmla="*/ 16 w 151"/>
              <a:gd name="T29" fmla="*/ 78 h 80"/>
              <a:gd name="T30" fmla="*/ 21 w 151"/>
              <a:gd name="T31" fmla="*/ 80 h 80"/>
              <a:gd name="T32" fmla="*/ 23 w 151"/>
              <a:gd name="T33" fmla="*/ 80 h 80"/>
              <a:gd name="T34" fmla="*/ 28 w 151"/>
              <a:gd name="T35" fmla="*/ 78 h 80"/>
              <a:gd name="T36" fmla="*/ 30 w 151"/>
              <a:gd name="T37" fmla="*/ 76 h 80"/>
              <a:gd name="T38" fmla="*/ 30 w 151"/>
              <a:gd name="T39" fmla="*/ 74 h 80"/>
              <a:gd name="T40" fmla="*/ 122 w 151"/>
              <a:gd name="T41" fmla="*/ 74 h 80"/>
              <a:gd name="T42" fmla="*/ 122 w 151"/>
              <a:gd name="T43" fmla="*/ 76 h 80"/>
              <a:gd name="T44" fmla="*/ 123 w 151"/>
              <a:gd name="T45" fmla="*/ 78 h 80"/>
              <a:gd name="T46" fmla="*/ 128 w 151"/>
              <a:gd name="T47" fmla="*/ 80 h 80"/>
              <a:gd name="T48" fmla="*/ 130 w 151"/>
              <a:gd name="T49" fmla="*/ 80 h 80"/>
              <a:gd name="T50" fmla="*/ 135 w 151"/>
              <a:gd name="T51" fmla="*/ 78 h 80"/>
              <a:gd name="T52" fmla="*/ 137 w 151"/>
              <a:gd name="T53" fmla="*/ 76 h 80"/>
              <a:gd name="T54" fmla="*/ 137 w 151"/>
              <a:gd name="T55" fmla="*/ 74 h 80"/>
              <a:gd name="T56" fmla="*/ 142 w 151"/>
              <a:gd name="T57" fmla="*/ 74 h 80"/>
              <a:gd name="T58" fmla="*/ 151 w 151"/>
              <a:gd name="T59" fmla="*/ 60 h 80"/>
              <a:gd name="T60" fmla="*/ 151 w 151"/>
              <a:gd name="T61" fmla="*/ 9 h 80"/>
              <a:gd name="T62" fmla="*/ 142 w 151"/>
              <a:gd name="T63" fmla="*/ 0 h 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1"/>
              <a:gd name="T97" fmla="*/ 0 h 80"/>
              <a:gd name="T98" fmla="*/ 151 w 151"/>
              <a:gd name="T99" fmla="*/ 80 h 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1" h="80">
                <a:moveTo>
                  <a:pt x="142" y="0"/>
                </a:moveTo>
                <a:cubicBezTo>
                  <a:pt x="131" y="0"/>
                  <a:pt x="131" y="0"/>
                  <a:pt x="131" y="0"/>
                </a:cubicBezTo>
                <a:cubicBezTo>
                  <a:pt x="122" y="0"/>
                  <a:pt x="122" y="0"/>
                  <a:pt x="122" y="0"/>
                </a:cubicBezTo>
                <a:cubicBezTo>
                  <a:pt x="116" y="0"/>
                  <a:pt x="112" y="3"/>
                  <a:pt x="112" y="9"/>
                </a:cubicBezTo>
                <a:cubicBezTo>
                  <a:pt x="112" y="44"/>
                  <a:pt x="112" y="44"/>
                  <a:pt x="112" y="44"/>
                </a:cubicBezTo>
                <a:cubicBezTo>
                  <a:pt x="39" y="44"/>
                  <a:pt x="39" y="44"/>
                  <a:pt x="39" y="44"/>
                </a:cubicBezTo>
                <a:cubicBezTo>
                  <a:pt x="39" y="9"/>
                  <a:pt x="39" y="9"/>
                  <a:pt x="39" y="9"/>
                </a:cubicBezTo>
                <a:cubicBezTo>
                  <a:pt x="39" y="3"/>
                  <a:pt x="36" y="0"/>
                  <a:pt x="30" y="0"/>
                </a:cubicBezTo>
                <a:cubicBezTo>
                  <a:pt x="20" y="0"/>
                  <a:pt x="20" y="0"/>
                  <a:pt x="20" y="0"/>
                </a:cubicBezTo>
                <a:cubicBezTo>
                  <a:pt x="11" y="0"/>
                  <a:pt x="11" y="0"/>
                  <a:pt x="11" y="0"/>
                </a:cubicBezTo>
                <a:cubicBezTo>
                  <a:pt x="4" y="0"/>
                  <a:pt x="0" y="3"/>
                  <a:pt x="0" y="9"/>
                </a:cubicBezTo>
                <a:cubicBezTo>
                  <a:pt x="0" y="60"/>
                  <a:pt x="0" y="60"/>
                  <a:pt x="0" y="60"/>
                </a:cubicBezTo>
                <a:cubicBezTo>
                  <a:pt x="0" y="66"/>
                  <a:pt x="8" y="74"/>
                  <a:pt x="15" y="74"/>
                </a:cubicBezTo>
                <a:cubicBezTo>
                  <a:pt x="15" y="75"/>
                  <a:pt x="15" y="75"/>
                  <a:pt x="15" y="76"/>
                </a:cubicBezTo>
                <a:cubicBezTo>
                  <a:pt x="15" y="77"/>
                  <a:pt x="15" y="77"/>
                  <a:pt x="16" y="78"/>
                </a:cubicBezTo>
                <a:cubicBezTo>
                  <a:pt x="17" y="80"/>
                  <a:pt x="19" y="80"/>
                  <a:pt x="21" y="80"/>
                </a:cubicBezTo>
                <a:cubicBezTo>
                  <a:pt x="23" y="80"/>
                  <a:pt x="23" y="80"/>
                  <a:pt x="23" y="80"/>
                </a:cubicBezTo>
                <a:cubicBezTo>
                  <a:pt x="25" y="80"/>
                  <a:pt x="27" y="80"/>
                  <a:pt x="28" y="78"/>
                </a:cubicBezTo>
                <a:cubicBezTo>
                  <a:pt x="29" y="77"/>
                  <a:pt x="29" y="77"/>
                  <a:pt x="30" y="76"/>
                </a:cubicBezTo>
                <a:cubicBezTo>
                  <a:pt x="30" y="75"/>
                  <a:pt x="30" y="75"/>
                  <a:pt x="30" y="74"/>
                </a:cubicBezTo>
                <a:cubicBezTo>
                  <a:pt x="122" y="74"/>
                  <a:pt x="122" y="74"/>
                  <a:pt x="122" y="74"/>
                </a:cubicBezTo>
                <a:cubicBezTo>
                  <a:pt x="122" y="75"/>
                  <a:pt x="122" y="75"/>
                  <a:pt x="122" y="76"/>
                </a:cubicBezTo>
                <a:cubicBezTo>
                  <a:pt x="122" y="77"/>
                  <a:pt x="123" y="77"/>
                  <a:pt x="123" y="78"/>
                </a:cubicBezTo>
                <a:cubicBezTo>
                  <a:pt x="124" y="80"/>
                  <a:pt x="126" y="80"/>
                  <a:pt x="128" y="80"/>
                </a:cubicBezTo>
                <a:cubicBezTo>
                  <a:pt x="130" y="80"/>
                  <a:pt x="130" y="80"/>
                  <a:pt x="130" y="80"/>
                </a:cubicBezTo>
                <a:cubicBezTo>
                  <a:pt x="132" y="80"/>
                  <a:pt x="134" y="80"/>
                  <a:pt x="135" y="78"/>
                </a:cubicBezTo>
                <a:cubicBezTo>
                  <a:pt x="136" y="77"/>
                  <a:pt x="136" y="77"/>
                  <a:pt x="137" y="76"/>
                </a:cubicBezTo>
                <a:cubicBezTo>
                  <a:pt x="137" y="75"/>
                  <a:pt x="137" y="75"/>
                  <a:pt x="137" y="74"/>
                </a:cubicBezTo>
                <a:cubicBezTo>
                  <a:pt x="142" y="74"/>
                  <a:pt x="142" y="74"/>
                  <a:pt x="142" y="74"/>
                </a:cubicBezTo>
                <a:cubicBezTo>
                  <a:pt x="148" y="74"/>
                  <a:pt x="151" y="66"/>
                  <a:pt x="151" y="60"/>
                </a:cubicBezTo>
                <a:cubicBezTo>
                  <a:pt x="151" y="9"/>
                  <a:pt x="151" y="9"/>
                  <a:pt x="151" y="9"/>
                </a:cubicBezTo>
                <a:cubicBezTo>
                  <a:pt x="151" y="3"/>
                  <a:pt x="148" y="0"/>
                  <a:pt x="1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7" name="Oval 225"/>
          <p:cNvSpPr>
            <a:spLocks noChangeArrowheads="1"/>
          </p:cNvSpPr>
          <p:nvPr/>
        </p:nvSpPr>
        <p:spPr bwMode="auto">
          <a:xfrm>
            <a:off x="6645275"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8" name="Oval 226"/>
          <p:cNvSpPr>
            <a:spLocks noChangeArrowheads="1"/>
          </p:cNvSpPr>
          <p:nvPr/>
        </p:nvSpPr>
        <p:spPr bwMode="auto">
          <a:xfrm>
            <a:off x="6699250"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9" name="Oval 227"/>
          <p:cNvSpPr>
            <a:spLocks noChangeArrowheads="1"/>
          </p:cNvSpPr>
          <p:nvPr/>
        </p:nvSpPr>
        <p:spPr bwMode="auto">
          <a:xfrm>
            <a:off x="6645275"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70" name="Oval 228"/>
          <p:cNvSpPr>
            <a:spLocks noChangeArrowheads="1"/>
          </p:cNvSpPr>
          <p:nvPr/>
        </p:nvSpPr>
        <p:spPr bwMode="auto">
          <a:xfrm>
            <a:off x="6699250"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71" name="Freeform 229"/>
          <p:cNvSpPr>
            <a:spLocks/>
          </p:cNvSpPr>
          <p:nvPr/>
        </p:nvSpPr>
        <p:spPr bwMode="auto">
          <a:xfrm>
            <a:off x="6526213" y="2867025"/>
            <a:ext cx="228600" cy="61913"/>
          </a:xfrm>
          <a:custGeom>
            <a:avLst/>
            <a:gdLst>
              <a:gd name="T0" fmla="*/ 19 w 144"/>
              <a:gd name="T1" fmla="*/ 39 h 39"/>
              <a:gd name="T2" fmla="*/ 22 w 144"/>
              <a:gd name="T3" fmla="*/ 39 h 39"/>
              <a:gd name="T4" fmla="*/ 120 w 144"/>
              <a:gd name="T5" fmla="*/ 39 h 39"/>
              <a:gd name="T6" fmla="*/ 124 w 144"/>
              <a:gd name="T7" fmla="*/ 39 h 39"/>
              <a:gd name="T8" fmla="*/ 144 w 144"/>
              <a:gd name="T9" fmla="*/ 0 h 39"/>
              <a:gd name="T10" fmla="*/ 143 w 144"/>
              <a:gd name="T11" fmla="*/ 0 h 39"/>
              <a:gd name="T12" fmla="*/ 121 w 144"/>
              <a:gd name="T13" fmla="*/ 0 h 39"/>
              <a:gd name="T14" fmla="*/ 104 w 144"/>
              <a:gd name="T15" fmla="*/ 0 h 39"/>
              <a:gd name="T16" fmla="*/ 38 w 144"/>
              <a:gd name="T17" fmla="*/ 0 h 39"/>
              <a:gd name="T18" fmla="*/ 21 w 144"/>
              <a:gd name="T19" fmla="*/ 0 h 39"/>
              <a:gd name="T20" fmla="*/ 0 w 144"/>
              <a:gd name="T21" fmla="*/ 0 h 39"/>
              <a:gd name="T22" fmla="*/ 19 w 144"/>
              <a:gd name="T23" fmla="*/ 39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4"/>
              <a:gd name="T37" fmla="*/ 0 h 39"/>
              <a:gd name="T38" fmla="*/ 144 w 144"/>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4" h="39">
                <a:moveTo>
                  <a:pt x="19" y="39"/>
                </a:moveTo>
                <a:lnTo>
                  <a:pt x="22" y="39"/>
                </a:lnTo>
                <a:lnTo>
                  <a:pt x="120" y="39"/>
                </a:lnTo>
                <a:lnTo>
                  <a:pt x="124" y="39"/>
                </a:lnTo>
                <a:lnTo>
                  <a:pt x="144" y="0"/>
                </a:lnTo>
                <a:lnTo>
                  <a:pt x="143" y="0"/>
                </a:lnTo>
                <a:lnTo>
                  <a:pt x="121" y="0"/>
                </a:lnTo>
                <a:lnTo>
                  <a:pt x="104" y="0"/>
                </a:lnTo>
                <a:lnTo>
                  <a:pt x="38" y="0"/>
                </a:lnTo>
                <a:lnTo>
                  <a:pt x="21" y="0"/>
                </a:lnTo>
                <a:lnTo>
                  <a:pt x="0" y="0"/>
                </a:lnTo>
                <a:lnTo>
                  <a:pt x="19" y="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2" name="Freeform 230"/>
          <p:cNvSpPr>
            <a:spLocks/>
          </p:cNvSpPr>
          <p:nvPr/>
        </p:nvSpPr>
        <p:spPr bwMode="auto">
          <a:xfrm>
            <a:off x="6524625" y="2882900"/>
            <a:ext cx="228600" cy="106363"/>
          </a:xfrm>
          <a:custGeom>
            <a:avLst/>
            <a:gdLst>
              <a:gd name="T0" fmla="*/ 0 w 135"/>
              <a:gd name="T1" fmla="*/ 63 h 63"/>
              <a:gd name="T2" fmla="*/ 135 w 135"/>
              <a:gd name="T3" fmla="*/ 63 h 63"/>
              <a:gd name="T4" fmla="*/ 135 w 135"/>
              <a:gd name="T5" fmla="*/ 0 h 63"/>
              <a:gd name="T6" fmla="*/ 120 w 135"/>
              <a:gd name="T7" fmla="*/ 29 h 63"/>
              <a:gd name="T8" fmla="*/ 119 w 135"/>
              <a:gd name="T9" fmla="*/ 31 h 63"/>
              <a:gd name="T10" fmla="*/ 117 w 135"/>
              <a:gd name="T11" fmla="*/ 31 h 63"/>
              <a:gd name="T12" fmla="*/ 112 w 135"/>
              <a:gd name="T13" fmla="*/ 31 h 63"/>
              <a:gd name="T14" fmla="*/ 78 w 135"/>
              <a:gd name="T15" fmla="*/ 31 h 63"/>
              <a:gd name="T16" fmla="*/ 79 w 135"/>
              <a:gd name="T17" fmla="*/ 33 h 63"/>
              <a:gd name="T18" fmla="*/ 77 w 135"/>
              <a:gd name="T19" fmla="*/ 38 h 63"/>
              <a:gd name="T20" fmla="*/ 68 w 135"/>
              <a:gd name="T21" fmla="*/ 43 h 63"/>
              <a:gd name="T22" fmla="*/ 59 w 135"/>
              <a:gd name="T23" fmla="*/ 38 h 63"/>
              <a:gd name="T24" fmla="*/ 58 w 135"/>
              <a:gd name="T25" fmla="*/ 33 h 63"/>
              <a:gd name="T26" fmla="*/ 58 w 135"/>
              <a:gd name="T27" fmla="*/ 31 h 63"/>
              <a:gd name="T28" fmla="*/ 24 w 135"/>
              <a:gd name="T29" fmla="*/ 31 h 63"/>
              <a:gd name="T30" fmla="*/ 19 w 135"/>
              <a:gd name="T31" fmla="*/ 31 h 63"/>
              <a:gd name="T32" fmla="*/ 17 w 135"/>
              <a:gd name="T33" fmla="*/ 31 h 63"/>
              <a:gd name="T34" fmla="*/ 15 w 135"/>
              <a:gd name="T35" fmla="*/ 29 h 63"/>
              <a:gd name="T36" fmla="*/ 0 w 135"/>
              <a:gd name="T37" fmla="*/ 0 h 63"/>
              <a:gd name="T38" fmla="*/ 0 w 135"/>
              <a:gd name="T39" fmla="*/ 63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5"/>
              <a:gd name="T61" fmla="*/ 0 h 63"/>
              <a:gd name="T62" fmla="*/ 135 w 135"/>
              <a:gd name="T63" fmla="*/ 63 h 6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5" h="63">
                <a:moveTo>
                  <a:pt x="0" y="63"/>
                </a:moveTo>
                <a:cubicBezTo>
                  <a:pt x="135" y="63"/>
                  <a:pt x="135" y="63"/>
                  <a:pt x="135" y="63"/>
                </a:cubicBezTo>
                <a:cubicBezTo>
                  <a:pt x="135" y="0"/>
                  <a:pt x="135" y="0"/>
                  <a:pt x="135" y="0"/>
                </a:cubicBezTo>
                <a:cubicBezTo>
                  <a:pt x="120" y="29"/>
                  <a:pt x="120" y="29"/>
                  <a:pt x="120" y="29"/>
                </a:cubicBezTo>
                <a:cubicBezTo>
                  <a:pt x="119" y="31"/>
                  <a:pt x="119" y="31"/>
                  <a:pt x="119" y="31"/>
                </a:cubicBezTo>
                <a:cubicBezTo>
                  <a:pt x="117" y="31"/>
                  <a:pt x="117" y="31"/>
                  <a:pt x="117" y="31"/>
                </a:cubicBezTo>
                <a:cubicBezTo>
                  <a:pt x="112" y="31"/>
                  <a:pt x="112" y="31"/>
                  <a:pt x="112" y="31"/>
                </a:cubicBezTo>
                <a:cubicBezTo>
                  <a:pt x="78" y="31"/>
                  <a:pt x="78" y="31"/>
                  <a:pt x="78" y="31"/>
                </a:cubicBezTo>
                <a:cubicBezTo>
                  <a:pt x="79" y="32"/>
                  <a:pt x="79" y="32"/>
                  <a:pt x="79" y="33"/>
                </a:cubicBezTo>
                <a:cubicBezTo>
                  <a:pt x="79" y="35"/>
                  <a:pt x="78" y="37"/>
                  <a:pt x="77" y="38"/>
                </a:cubicBezTo>
                <a:cubicBezTo>
                  <a:pt x="75" y="42"/>
                  <a:pt x="72" y="43"/>
                  <a:pt x="68" y="43"/>
                </a:cubicBezTo>
                <a:cubicBezTo>
                  <a:pt x="65" y="43"/>
                  <a:pt x="61" y="42"/>
                  <a:pt x="59" y="38"/>
                </a:cubicBezTo>
                <a:cubicBezTo>
                  <a:pt x="58" y="37"/>
                  <a:pt x="58" y="35"/>
                  <a:pt x="58" y="33"/>
                </a:cubicBezTo>
                <a:cubicBezTo>
                  <a:pt x="58" y="32"/>
                  <a:pt x="58" y="32"/>
                  <a:pt x="58" y="31"/>
                </a:cubicBezTo>
                <a:cubicBezTo>
                  <a:pt x="24" y="31"/>
                  <a:pt x="24" y="31"/>
                  <a:pt x="24" y="31"/>
                </a:cubicBezTo>
                <a:cubicBezTo>
                  <a:pt x="19" y="31"/>
                  <a:pt x="19" y="31"/>
                  <a:pt x="19" y="31"/>
                </a:cubicBezTo>
                <a:cubicBezTo>
                  <a:pt x="17" y="31"/>
                  <a:pt x="17" y="31"/>
                  <a:pt x="17" y="31"/>
                </a:cubicBezTo>
                <a:cubicBezTo>
                  <a:pt x="15" y="29"/>
                  <a:pt x="15" y="29"/>
                  <a:pt x="15" y="29"/>
                </a:cubicBezTo>
                <a:cubicBezTo>
                  <a:pt x="0" y="0"/>
                  <a:pt x="0" y="0"/>
                  <a:pt x="0"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3" name="Freeform 231"/>
          <p:cNvSpPr>
            <a:spLocks/>
          </p:cNvSpPr>
          <p:nvPr/>
        </p:nvSpPr>
        <p:spPr bwMode="auto">
          <a:xfrm>
            <a:off x="6559550" y="2786063"/>
            <a:ext cx="158750" cy="74612"/>
          </a:xfrm>
          <a:custGeom>
            <a:avLst/>
            <a:gdLst>
              <a:gd name="T0" fmla="*/ 94 w 94"/>
              <a:gd name="T1" fmla="*/ 44 h 44"/>
              <a:gd name="T2" fmla="*/ 94 w 94"/>
              <a:gd name="T3" fmla="*/ 19 h 44"/>
              <a:gd name="T4" fmla="*/ 76 w 94"/>
              <a:gd name="T5" fmla="*/ 0 h 44"/>
              <a:gd name="T6" fmla="*/ 18 w 94"/>
              <a:gd name="T7" fmla="*/ 0 h 44"/>
              <a:gd name="T8" fmla="*/ 0 w 94"/>
              <a:gd name="T9" fmla="*/ 19 h 44"/>
              <a:gd name="T10" fmla="*/ 0 w 94"/>
              <a:gd name="T11" fmla="*/ 44 h 44"/>
              <a:gd name="T12" fmla="*/ 16 w 94"/>
              <a:gd name="T13" fmla="*/ 44 h 44"/>
              <a:gd name="T14" fmla="*/ 16 w 94"/>
              <a:gd name="T15" fmla="*/ 19 h 44"/>
              <a:gd name="T16" fmla="*/ 18 w 94"/>
              <a:gd name="T17" fmla="*/ 16 h 44"/>
              <a:gd name="T18" fmla="*/ 76 w 94"/>
              <a:gd name="T19" fmla="*/ 16 h 44"/>
              <a:gd name="T20" fmla="*/ 78 w 94"/>
              <a:gd name="T21" fmla="*/ 19 h 44"/>
              <a:gd name="T22" fmla="*/ 78 w 94"/>
              <a:gd name="T23" fmla="*/ 44 h 44"/>
              <a:gd name="T24" fmla="*/ 94 w 94"/>
              <a:gd name="T25" fmla="*/ 44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44"/>
              <a:gd name="T41" fmla="*/ 94 w 9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44">
                <a:moveTo>
                  <a:pt x="94" y="44"/>
                </a:moveTo>
                <a:cubicBezTo>
                  <a:pt x="94" y="19"/>
                  <a:pt x="94" y="19"/>
                  <a:pt x="94" y="19"/>
                </a:cubicBezTo>
                <a:cubicBezTo>
                  <a:pt x="94" y="9"/>
                  <a:pt x="86" y="0"/>
                  <a:pt x="76" y="0"/>
                </a:cubicBezTo>
                <a:cubicBezTo>
                  <a:pt x="18" y="0"/>
                  <a:pt x="18" y="0"/>
                  <a:pt x="18" y="0"/>
                </a:cubicBezTo>
                <a:cubicBezTo>
                  <a:pt x="8" y="0"/>
                  <a:pt x="0" y="9"/>
                  <a:pt x="0" y="19"/>
                </a:cubicBezTo>
                <a:cubicBezTo>
                  <a:pt x="0" y="44"/>
                  <a:pt x="0" y="44"/>
                  <a:pt x="0" y="44"/>
                </a:cubicBezTo>
                <a:cubicBezTo>
                  <a:pt x="16" y="44"/>
                  <a:pt x="16" y="44"/>
                  <a:pt x="16" y="44"/>
                </a:cubicBezTo>
                <a:cubicBezTo>
                  <a:pt x="16" y="19"/>
                  <a:pt x="16" y="19"/>
                  <a:pt x="16" y="19"/>
                </a:cubicBezTo>
                <a:cubicBezTo>
                  <a:pt x="16" y="18"/>
                  <a:pt x="17" y="16"/>
                  <a:pt x="18" y="16"/>
                </a:cubicBezTo>
                <a:cubicBezTo>
                  <a:pt x="76" y="16"/>
                  <a:pt x="76" y="16"/>
                  <a:pt x="76" y="16"/>
                </a:cubicBezTo>
                <a:cubicBezTo>
                  <a:pt x="78" y="16"/>
                  <a:pt x="78" y="18"/>
                  <a:pt x="78" y="19"/>
                </a:cubicBezTo>
                <a:cubicBezTo>
                  <a:pt x="78" y="44"/>
                  <a:pt x="78" y="44"/>
                  <a:pt x="78" y="44"/>
                </a:cubicBezTo>
                <a:lnTo>
                  <a:pt x="94"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4" name="Freeform 232"/>
          <p:cNvSpPr>
            <a:spLocks noEditPoints="1"/>
          </p:cNvSpPr>
          <p:nvPr/>
        </p:nvSpPr>
        <p:spPr bwMode="auto">
          <a:xfrm>
            <a:off x="6850063" y="2808288"/>
            <a:ext cx="258762" cy="120650"/>
          </a:xfrm>
          <a:custGeom>
            <a:avLst/>
            <a:gdLst>
              <a:gd name="T0" fmla="*/ 146 w 163"/>
              <a:gd name="T1" fmla="*/ 0 h 76"/>
              <a:gd name="T2" fmla="*/ 146 w 163"/>
              <a:gd name="T3" fmla="*/ 25 h 76"/>
              <a:gd name="T4" fmla="*/ 146 w 163"/>
              <a:gd name="T5" fmla="*/ 25 h 76"/>
              <a:gd name="T6" fmla="*/ 146 w 163"/>
              <a:gd name="T7" fmla="*/ 0 h 76"/>
              <a:gd name="T8" fmla="*/ 141 w 163"/>
              <a:gd name="T9" fmla="*/ 46 h 76"/>
              <a:gd name="T10" fmla="*/ 134 w 163"/>
              <a:gd name="T11" fmla="*/ 76 h 76"/>
              <a:gd name="T12" fmla="*/ 123 w 163"/>
              <a:gd name="T13" fmla="*/ 68 h 76"/>
              <a:gd name="T14" fmla="*/ 123 w 163"/>
              <a:gd name="T15" fmla="*/ 11 h 76"/>
              <a:gd name="T16" fmla="*/ 123 w 163"/>
              <a:gd name="T17" fmla="*/ 54 h 76"/>
              <a:gd name="T18" fmla="*/ 128 w 163"/>
              <a:gd name="T19" fmla="*/ 32 h 76"/>
              <a:gd name="T20" fmla="*/ 123 w 163"/>
              <a:gd name="T21" fmla="*/ 76 h 76"/>
              <a:gd name="T22" fmla="*/ 123 w 163"/>
              <a:gd name="T23" fmla="*/ 0 h 76"/>
              <a:gd name="T24" fmla="*/ 120 w 163"/>
              <a:gd name="T25" fmla="*/ 46 h 76"/>
              <a:gd name="T26" fmla="*/ 123 w 163"/>
              <a:gd name="T27" fmla="*/ 25 h 76"/>
              <a:gd name="T28" fmla="*/ 123 w 163"/>
              <a:gd name="T29" fmla="*/ 0 h 76"/>
              <a:gd name="T30" fmla="*/ 102 w 163"/>
              <a:gd name="T31" fmla="*/ 68 h 76"/>
              <a:gd name="T32" fmla="*/ 102 w 163"/>
              <a:gd name="T33" fmla="*/ 11 h 76"/>
              <a:gd name="T34" fmla="*/ 102 w 163"/>
              <a:gd name="T35" fmla="*/ 54 h 76"/>
              <a:gd name="T36" fmla="*/ 106 w 163"/>
              <a:gd name="T37" fmla="*/ 32 h 76"/>
              <a:gd name="T38" fmla="*/ 102 w 163"/>
              <a:gd name="T39" fmla="*/ 76 h 76"/>
              <a:gd name="T40" fmla="*/ 102 w 163"/>
              <a:gd name="T41" fmla="*/ 0 h 76"/>
              <a:gd name="T42" fmla="*/ 99 w 163"/>
              <a:gd name="T43" fmla="*/ 46 h 76"/>
              <a:gd name="T44" fmla="*/ 102 w 163"/>
              <a:gd name="T45" fmla="*/ 25 h 76"/>
              <a:gd name="T46" fmla="*/ 102 w 163"/>
              <a:gd name="T47" fmla="*/ 0 h 76"/>
              <a:gd name="T48" fmla="*/ 81 w 163"/>
              <a:gd name="T49" fmla="*/ 68 h 76"/>
              <a:gd name="T50" fmla="*/ 81 w 163"/>
              <a:gd name="T51" fmla="*/ 11 h 76"/>
              <a:gd name="T52" fmla="*/ 81 w 163"/>
              <a:gd name="T53" fmla="*/ 54 h 76"/>
              <a:gd name="T54" fmla="*/ 84 w 163"/>
              <a:gd name="T55" fmla="*/ 32 h 76"/>
              <a:gd name="T56" fmla="*/ 81 w 163"/>
              <a:gd name="T57" fmla="*/ 76 h 76"/>
              <a:gd name="T58" fmla="*/ 81 w 163"/>
              <a:gd name="T59" fmla="*/ 0 h 76"/>
              <a:gd name="T60" fmla="*/ 77 w 163"/>
              <a:gd name="T61" fmla="*/ 46 h 76"/>
              <a:gd name="T62" fmla="*/ 81 w 163"/>
              <a:gd name="T63" fmla="*/ 25 h 76"/>
              <a:gd name="T64" fmla="*/ 81 w 163"/>
              <a:gd name="T65" fmla="*/ 0 h 76"/>
              <a:gd name="T66" fmla="*/ 59 w 163"/>
              <a:gd name="T67" fmla="*/ 68 h 76"/>
              <a:gd name="T68" fmla="*/ 59 w 163"/>
              <a:gd name="T69" fmla="*/ 11 h 76"/>
              <a:gd name="T70" fmla="*/ 59 w 163"/>
              <a:gd name="T71" fmla="*/ 54 h 76"/>
              <a:gd name="T72" fmla="*/ 63 w 163"/>
              <a:gd name="T73" fmla="*/ 32 h 76"/>
              <a:gd name="T74" fmla="*/ 59 w 163"/>
              <a:gd name="T75" fmla="*/ 76 h 76"/>
              <a:gd name="T76" fmla="*/ 59 w 163"/>
              <a:gd name="T77" fmla="*/ 0 h 76"/>
              <a:gd name="T78" fmla="*/ 56 w 163"/>
              <a:gd name="T79" fmla="*/ 46 h 76"/>
              <a:gd name="T80" fmla="*/ 59 w 163"/>
              <a:gd name="T81" fmla="*/ 25 h 76"/>
              <a:gd name="T82" fmla="*/ 59 w 163"/>
              <a:gd name="T83" fmla="*/ 0 h 76"/>
              <a:gd name="T84" fmla="*/ 38 w 163"/>
              <a:gd name="T85" fmla="*/ 68 h 76"/>
              <a:gd name="T86" fmla="*/ 38 w 163"/>
              <a:gd name="T87" fmla="*/ 11 h 76"/>
              <a:gd name="T88" fmla="*/ 38 w 163"/>
              <a:gd name="T89" fmla="*/ 54 h 76"/>
              <a:gd name="T90" fmla="*/ 41 w 163"/>
              <a:gd name="T91" fmla="*/ 32 h 76"/>
              <a:gd name="T92" fmla="*/ 38 w 163"/>
              <a:gd name="T93" fmla="*/ 76 h 76"/>
              <a:gd name="T94" fmla="*/ 38 w 163"/>
              <a:gd name="T95" fmla="*/ 0 h 76"/>
              <a:gd name="T96" fmla="*/ 34 w 163"/>
              <a:gd name="T97" fmla="*/ 46 h 76"/>
              <a:gd name="T98" fmla="*/ 38 w 163"/>
              <a:gd name="T99" fmla="*/ 25 h 76"/>
              <a:gd name="T100" fmla="*/ 38 w 163"/>
              <a:gd name="T101" fmla="*/ 0 h 76"/>
              <a:gd name="T102" fmla="*/ 27 w 163"/>
              <a:gd name="T103" fmla="*/ 54 h 76"/>
              <a:gd name="T104" fmla="*/ 27 w 163"/>
              <a:gd name="T105" fmla="*/ 32 h 76"/>
              <a:gd name="T106" fmla="*/ 23 w 163"/>
              <a:gd name="T107" fmla="*/ 11 h 76"/>
              <a:gd name="T108" fmla="*/ 0 w 163"/>
              <a:gd name="T109" fmla="*/ 76 h 76"/>
              <a:gd name="T110" fmla="*/ 9 w 163"/>
              <a:gd name="T111" fmla="*/ 11 h 76"/>
              <a:gd name="T112" fmla="*/ 0 w 163"/>
              <a:gd name="T113" fmla="*/ 76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
              <a:gd name="T172" fmla="*/ 0 h 76"/>
              <a:gd name="T173" fmla="*/ 163 w 163"/>
              <a:gd name="T174" fmla="*/ 76 h 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 h="76">
                <a:moveTo>
                  <a:pt x="146" y="76"/>
                </a:moveTo>
                <a:lnTo>
                  <a:pt x="163" y="76"/>
                </a:lnTo>
                <a:lnTo>
                  <a:pt x="163" y="0"/>
                </a:lnTo>
                <a:lnTo>
                  <a:pt x="146" y="0"/>
                </a:lnTo>
                <a:lnTo>
                  <a:pt x="146" y="11"/>
                </a:lnTo>
                <a:lnTo>
                  <a:pt x="152" y="11"/>
                </a:lnTo>
                <a:lnTo>
                  <a:pt x="152" y="25"/>
                </a:lnTo>
                <a:lnTo>
                  <a:pt x="146" y="25"/>
                </a:lnTo>
                <a:lnTo>
                  <a:pt x="146" y="76"/>
                </a:lnTo>
                <a:close/>
                <a:moveTo>
                  <a:pt x="134" y="76"/>
                </a:moveTo>
                <a:lnTo>
                  <a:pt x="146" y="76"/>
                </a:lnTo>
                <a:lnTo>
                  <a:pt x="146" y="25"/>
                </a:lnTo>
                <a:lnTo>
                  <a:pt x="138" y="25"/>
                </a:lnTo>
                <a:lnTo>
                  <a:pt x="138" y="11"/>
                </a:lnTo>
                <a:lnTo>
                  <a:pt x="146" y="11"/>
                </a:lnTo>
                <a:lnTo>
                  <a:pt x="146" y="0"/>
                </a:lnTo>
                <a:lnTo>
                  <a:pt x="134" y="0"/>
                </a:lnTo>
                <a:lnTo>
                  <a:pt x="134" y="32"/>
                </a:lnTo>
                <a:lnTo>
                  <a:pt x="141" y="32"/>
                </a:lnTo>
                <a:lnTo>
                  <a:pt x="141" y="46"/>
                </a:lnTo>
                <a:lnTo>
                  <a:pt x="134" y="46"/>
                </a:lnTo>
                <a:lnTo>
                  <a:pt x="134" y="54"/>
                </a:lnTo>
                <a:lnTo>
                  <a:pt x="134" y="68"/>
                </a:lnTo>
                <a:lnTo>
                  <a:pt x="134" y="76"/>
                </a:lnTo>
                <a:close/>
                <a:moveTo>
                  <a:pt x="123" y="76"/>
                </a:moveTo>
                <a:lnTo>
                  <a:pt x="134" y="76"/>
                </a:lnTo>
                <a:lnTo>
                  <a:pt x="134" y="68"/>
                </a:lnTo>
                <a:lnTo>
                  <a:pt x="123" y="68"/>
                </a:lnTo>
                <a:lnTo>
                  <a:pt x="123" y="76"/>
                </a:lnTo>
                <a:close/>
                <a:moveTo>
                  <a:pt x="134" y="0"/>
                </a:moveTo>
                <a:lnTo>
                  <a:pt x="123" y="0"/>
                </a:lnTo>
                <a:lnTo>
                  <a:pt x="123" y="11"/>
                </a:lnTo>
                <a:lnTo>
                  <a:pt x="131" y="11"/>
                </a:lnTo>
                <a:lnTo>
                  <a:pt x="131" y="25"/>
                </a:lnTo>
                <a:lnTo>
                  <a:pt x="123" y="25"/>
                </a:lnTo>
                <a:lnTo>
                  <a:pt x="123" y="54"/>
                </a:lnTo>
                <a:lnTo>
                  <a:pt x="134" y="54"/>
                </a:lnTo>
                <a:lnTo>
                  <a:pt x="134" y="46"/>
                </a:lnTo>
                <a:lnTo>
                  <a:pt x="128" y="46"/>
                </a:lnTo>
                <a:lnTo>
                  <a:pt x="128" y="32"/>
                </a:lnTo>
                <a:lnTo>
                  <a:pt x="134" y="32"/>
                </a:lnTo>
                <a:lnTo>
                  <a:pt x="134" y="0"/>
                </a:lnTo>
                <a:close/>
                <a:moveTo>
                  <a:pt x="113" y="76"/>
                </a:moveTo>
                <a:lnTo>
                  <a:pt x="123" y="76"/>
                </a:lnTo>
                <a:lnTo>
                  <a:pt x="123" y="68"/>
                </a:lnTo>
                <a:lnTo>
                  <a:pt x="113" y="68"/>
                </a:lnTo>
                <a:lnTo>
                  <a:pt x="113" y="76"/>
                </a:lnTo>
                <a:close/>
                <a:moveTo>
                  <a:pt x="123" y="0"/>
                </a:moveTo>
                <a:lnTo>
                  <a:pt x="113" y="0"/>
                </a:lnTo>
                <a:lnTo>
                  <a:pt x="113" y="32"/>
                </a:lnTo>
                <a:lnTo>
                  <a:pt x="120" y="32"/>
                </a:lnTo>
                <a:lnTo>
                  <a:pt x="120" y="46"/>
                </a:lnTo>
                <a:lnTo>
                  <a:pt x="113" y="46"/>
                </a:lnTo>
                <a:lnTo>
                  <a:pt x="113" y="54"/>
                </a:lnTo>
                <a:lnTo>
                  <a:pt x="123" y="54"/>
                </a:lnTo>
                <a:lnTo>
                  <a:pt x="123" y="25"/>
                </a:lnTo>
                <a:lnTo>
                  <a:pt x="117" y="25"/>
                </a:lnTo>
                <a:lnTo>
                  <a:pt x="117" y="11"/>
                </a:lnTo>
                <a:lnTo>
                  <a:pt x="123" y="11"/>
                </a:lnTo>
                <a:lnTo>
                  <a:pt x="123" y="0"/>
                </a:lnTo>
                <a:close/>
                <a:moveTo>
                  <a:pt x="102" y="76"/>
                </a:moveTo>
                <a:lnTo>
                  <a:pt x="113" y="76"/>
                </a:lnTo>
                <a:lnTo>
                  <a:pt x="113" y="68"/>
                </a:lnTo>
                <a:lnTo>
                  <a:pt x="102" y="68"/>
                </a:lnTo>
                <a:lnTo>
                  <a:pt x="102" y="76"/>
                </a:lnTo>
                <a:close/>
                <a:moveTo>
                  <a:pt x="113" y="0"/>
                </a:moveTo>
                <a:lnTo>
                  <a:pt x="102" y="0"/>
                </a:lnTo>
                <a:lnTo>
                  <a:pt x="102" y="11"/>
                </a:lnTo>
                <a:lnTo>
                  <a:pt x="109" y="11"/>
                </a:lnTo>
                <a:lnTo>
                  <a:pt x="109" y="25"/>
                </a:lnTo>
                <a:lnTo>
                  <a:pt x="102" y="25"/>
                </a:lnTo>
                <a:lnTo>
                  <a:pt x="102" y="54"/>
                </a:lnTo>
                <a:lnTo>
                  <a:pt x="113" y="54"/>
                </a:lnTo>
                <a:lnTo>
                  <a:pt x="113" y="46"/>
                </a:lnTo>
                <a:lnTo>
                  <a:pt x="106" y="46"/>
                </a:lnTo>
                <a:lnTo>
                  <a:pt x="106" y="32"/>
                </a:lnTo>
                <a:lnTo>
                  <a:pt x="113" y="32"/>
                </a:lnTo>
                <a:lnTo>
                  <a:pt x="113" y="0"/>
                </a:lnTo>
                <a:close/>
                <a:moveTo>
                  <a:pt x="91" y="76"/>
                </a:moveTo>
                <a:lnTo>
                  <a:pt x="102" y="76"/>
                </a:lnTo>
                <a:lnTo>
                  <a:pt x="102" y="68"/>
                </a:lnTo>
                <a:lnTo>
                  <a:pt x="91" y="68"/>
                </a:lnTo>
                <a:lnTo>
                  <a:pt x="91" y="76"/>
                </a:lnTo>
                <a:close/>
                <a:moveTo>
                  <a:pt x="102" y="0"/>
                </a:moveTo>
                <a:lnTo>
                  <a:pt x="91" y="0"/>
                </a:lnTo>
                <a:lnTo>
                  <a:pt x="91" y="32"/>
                </a:lnTo>
                <a:lnTo>
                  <a:pt x="99" y="32"/>
                </a:lnTo>
                <a:lnTo>
                  <a:pt x="99" y="46"/>
                </a:lnTo>
                <a:lnTo>
                  <a:pt x="91" y="46"/>
                </a:lnTo>
                <a:lnTo>
                  <a:pt x="91" y="54"/>
                </a:lnTo>
                <a:lnTo>
                  <a:pt x="102" y="54"/>
                </a:lnTo>
                <a:lnTo>
                  <a:pt x="102" y="25"/>
                </a:lnTo>
                <a:lnTo>
                  <a:pt x="96" y="25"/>
                </a:lnTo>
                <a:lnTo>
                  <a:pt x="96" y="11"/>
                </a:lnTo>
                <a:lnTo>
                  <a:pt x="102" y="11"/>
                </a:lnTo>
                <a:lnTo>
                  <a:pt x="102" y="0"/>
                </a:lnTo>
                <a:close/>
                <a:moveTo>
                  <a:pt x="81" y="76"/>
                </a:moveTo>
                <a:lnTo>
                  <a:pt x="91" y="76"/>
                </a:lnTo>
                <a:lnTo>
                  <a:pt x="91" y="68"/>
                </a:lnTo>
                <a:lnTo>
                  <a:pt x="81" y="68"/>
                </a:lnTo>
                <a:lnTo>
                  <a:pt x="81" y="76"/>
                </a:lnTo>
                <a:close/>
                <a:moveTo>
                  <a:pt x="91" y="0"/>
                </a:moveTo>
                <a:lnTo>
                  <a:pt x="81" y="0"/>
                </a:lnTo>
                <a:lnTo>
                  <a:pt x="81" y="11"/>
                </a:lnTo>
                <a:lnTo>
                  <a:pt x="88" y="11"/>
                </a:lnTo>
                <a:lnTo>
                  <a:pt x="88" y="25"/>
                </a:lnTo>
                <a:lnTo>
                  <a:pt x="81" y="25"/>
                </a:lnTo>
                <a:lnTo>
                  <a:pt x="81" y="54"/>
                </a:lnTo>
                <a:lnTo>
                  <a:pt x="91" y="54"/>
                </a:lnTo>
                <a:lnTo>
                  <a:pt x="91" y="46"/>
                </a:lnTo>
                <a:lnTo>
                  <a:pt x="84" y="46"/>
                </a:lnTo>
                <a:lnTo>
                  <a:pt x="84" y="32"/>
                </a:lnTo>
                <a:lnTo>
                  <a:pt x="91" y="32"/>
                </a:lnTo>
                <a:lnTo>
                  <a:pt x="91" y="0"/>
                </a:lnTo>
                <a:close/>
                <a:moveTo>
                  <a:pt x="70" y="76"/>
                </a:moveTo>
                <a:lnTo>
                  <a:pt x="81" y="76"/>
                </a:lnTo>
                <a:lnTo>
                  <a:pt x="81" y="68"/>
                </a:lnTo>
                <a:lnTo>
                  <a:pt x="70" y="68"/>
                </a:lnTo>
                <a:lnTo>
                  <a:pt x="70" y="76"/>
                </a:lnTo>
                <a:close/>
                <a:moveTo>
                  <a:pt x="81" y="0"/>
                </a:moveTo>
                <a:lnTo>
                  <a:pt x="70" y="0"/>
                </a:lnTo>
                <a:lnTo>
                  <a:pt x="70" y="32"/>
                </a:lnTo>
                <a:lnTo>
                  <a:pt x="77" y="32"/>
                </a:lnTo>
                <a:lnTo>
                  <a:pt x="77" y="46"/>
                </a:lnTo>
                <a:lnTo>
                  <a:pt x="70" y="46"/>
                </a:lnTo>
                <a:lnTo>
                  <a:pt x="70" y="54"/>
                </a:lnTo>
                <a:lnTo>
                  <a:pt x="81" y="54"/>
                </a:lnTo>
                <a:lnTo>
                  <a:pt x="81" y="25"/>
                </a:lnTo>
                <a:lnTo>
                  <a:pt x="73" y="25"/>
                </a:lnTo>
                <a:lnTo>
                  <a:pt x="73" y="11"/>
                </a:lnTo>
                <a:lnTo>
                  <a:pt x="81" y="11"/>
                </a:lnTo>
                <a:lnTo>
                  <a:pt x="81" y="0"/>
                </a:lnTo>
                <a:close/>
                <a:moveTo>
                  <a:pt x="59" y="76"/>
                </a:moveTo>
                <a:lnTo>
                  <a:pt x="70" y="76"/>
                </a:lnTo>
                <a:lnTo>
                  <a:pt x="70" y="68"/>
                </a:lnTo>
                <a:lnTo>
                  <a:pt x="59" y="68"/>
                </a:lnTo>
                <a:lnTo>
                  <a:pt x="59" y="76"/>
                </a:lnTo>
                <a:close/>
                <a:moveTo>
                  <a:pt x="70" y="0"/>
                </a:moveTo>
                <a:lnTo>
                  <a:pt x="59" y="0"/>
                </a:lnTo>
                <a:lnTo>
                  <a:pt x="59" y="11"/>
                </a:lnTo>
                <a:lnTo>
                  <a:pt x="67" y="11"/>
                </a:lnTo>
                <a:lnTo>
                  <a:pt x="67" y="25"/>
                </a:lnTo>
                <a:lnTo>
                  <a:pt x="59" y="25"/>
                </a:lnTo>
                <a:lnTo>
                  <a:pt x="59" y="54"/>
                </a:lnTo>
                <a:lnTo>
                  <a:pt x="70" y="54"/>
                </a:lnTo>
                <a:lnTo>
                  <a:pt x="70" y="46"/>
                </a:lnTo>
                <a:lnTo>
                  <a:pt x="63" y="46"/>
                </a:lnTo>
                <a:lnTo>
                  <a:pt x="63" y="32"/>
                </a:lnTo>
                <a:lnTo>
                  <a:pt x="70" y="32"/>
                </a:lnTo>
                <a:lnTo>
                  <a:pt x="70" y="0"/>
                </a:lnTo>
                <a:close/>
                <a:moveTo>
                  <a:pt x="49" y="76"/>
                </a:moveTo>
                <a:lnTo>
                  <a:pt x="59" y="76"/>
                </a:lnTo>
                <a:lnTo>
                  <a:pt x="59" y="68"/>
                </a:lnTo>
                <a:lnTo>
                  <a:pt x="49" y="68"/>
                </a:lnTo>
                <a:lnTo>
                  <a:pt x="49" y="76"/>
                </a:lnTo>
                <a:close/>
                <a:moveTo>
                  <a:pt x="59" y="0"/>
                </a:moveTo>
                <a:lnTo>
                  <a:pt x="49" y="0"/>
                </a:lnTo>
                <a:lnTo>
                  <a:pt x="49" y="32"/>
                </a:lnTo>
                <a:lnTo>
                  <a:pt x="56" y="32"/>
                </a:lnTo>
                <a:lnTo>
                  <a:pt x="56" y="46"/>
                </a:lnTo>
                <a:lnTo>
                  <a:pt x="49" y="46"/>
                </a:lnTo>
                <a:lnTo>
                  <a:pt x="49" y="54"/>
                </a:lnTo>
                <a:lnTo>
                  <a:pt x="59" y="54"/>
                </a:lnTo>
                <a:lnTo>
                  <a:pt x="59" y="25"/>
                </a:lnTo>
                <a:lnTo>
                  <a:pt x="52" y="25"/>
                </a:lnTo>
                <a:lnTo>
                  <a:pt x="52" y="11"/>
                </a:lnTo>
                <a:lnTo>
                  <a:pt x="59" y="11"/>
                </a:lnTo>
                <a:lnTo>
                  <a:pt x="59" y="0"/>
                </a:lnTo>
                <a:close/>
                <a:moveTo>
                  <a:pt x="38" y="76"/>
                </a:moveTo>
                <a:lnTo>
                  <a:pt x="49" y="76"/>
                </a:lnTo>
                <a:lnTo>
                  <a:pt x="49" y="68"/>
                </a:lnTo>
                <a:lnTo>
                  <a:pt x="38" y="68"/>
                </a:lnTo>
                <a:lnTo>
                  <a:pt x="38" y="76"/>
                </a:lnTo>
                <a:close/>
                <a:moveTo>
                  <a:pt x="49" y="0"/>
                </a:moveTo>
                <a:lnTo>
                  <a:pt x="38" y="0"/>
                </a:lnTo>
                <a:lnTo>
                  <a:pt x="38" y="11"/>
                </a:lnTo>
                <a:lnTo>
                  <a:pt x="44" y="11"/>
                </a:lnTo>
                <a:lnTo>
                  <a:pt x="44" y="25"/>
                </a:lnTo>
                <a:lnTo>
                  <a:pt x="38" y="25"/>
                </a:lnTo>
                <a:lnTo>
                  <a:pt x="38" y="54"/>
                </a:lnTo>
                <a:lnTo>
                  <a:pt x="49" y="54"/>
                </a:lnTo>
                <a:lnTo>
                  <a:pt x="49" y="46"/>
                </a:lnTo>
                <a:lnTo>
                  <a:pt x="41" y="46"/>
                </a:lnTo>
                <a:lnTo>
                  <a:pt x="41" y="32"/>
                </a:lnTo>
                <a:lnTo>
                  <a:pt x="49" y="32"/>
                </a:lnTo>
                <a:lnTo>
                  <a:pt x="49" y="0"/>
                </a:lnTo>
                <a:close/>
                <a:moveTo>
                  <a:pt x="27" y="76"/>
                </a:moveTo>
                <a:lnTo>
                  <a:pt x="38" y="76"/>
                </a:lnTo>
                <a:lnTo>
                  <a:pt x="38" y="68"/>
                </a:lnTo>
                <a:lnTo>
                  <a:pt x="27" y="68"/>
                </a:lnTo>
                <a:lnTo>
                  <a:pt x="27" y="76"/>
                </a:lnTo>
                <a:close/>
                <a:moveTo>
                  <a:pt x="38" y="0"/>
                </a:moveTo>
                <a:lnTo>
                  <a:pt x="27" y="0"/>
                </a:lnTo>
                <a:lnTo>
                  <a:pt x="27" y="32"/>
                </a:lnTo>
                <a:lnTo>
                  <a:pt x="34" y="32"/>
                </a:lnTo>
                <a:lnTo>
                  <a:pt x="34" y="46"/>
                </a:lnTo>
                <a:lnTo>
                  <a:pt x="27" y="46"/>
                </a:lnTo>
                <a:lnTo>
                  <a:pt x="27" y="54"/>
                </a:lnTo>
                <a:lnTo>
                  <a:pt x="38" y="54"/>
                </a:lnTo>
                <a:lnTo>
                  <a:pt x="38" y="25"/>
                </a:lnTo>
                <a:lnTo>
                  <a:pt x="31" y="25"/>
                </a:lnTo>
                <a:lnTo>
                  <a:pt x="31" y="11"/>
                </a:lnTo>
                <a:lnTo>
                  <a:pt x="38" y="11"/>
                </a:lnTo>
                <a:lnTo>
                  <a:pt x="38" y="0"/>
                </a:lnTo>
                <a:close/>
                <a:moveTo>
                  <a:pt x="17" y="76"/>
                </a:moveTo>
                <a:lnTo>
                  <a:pt x="27" y="76"/>
                </a:lnTo>
                <a:lnTo>
                  <a:pt x="27" y="68"/>
                </a:lnTo>
                <a:lnTo>
                  <a:pt x="27" y="54"/>
                </a:lnTo>
                <a:lnTo>
                  <a:pt x="27" y="46"/>
                </a:lnTo>
                <a:lnTo>
                  <a:pt x="20" y="46"/>
                </a:lnTo>
                <a:lnTo>
                  <a:pt x="20" y="32"/>
                </a:lnTo>
                <a:lnTo>
                  <a:pt x="27" y="32"/>
                </a:lnTo>
                <a:lnTo>
                  <a:pt x="27" y="0"/>
                </a:lnTo>
                <a:lnTo>
                  <a:pt x="17" y="0"/>
                </a:lnTo>
                <a:lnTo>
                  <a:pt x="17" y="11"/>
                </a:lnTo>
                <a:lnTo>
                  <a:pt x="23" y="11"/>
                </a:lnTo>
                <a:lnTo>
                  <a:pt x="23" y="25"/>
                </a:lnTo>
                <a:lnTo>
                  <a:pt x="17" y="25"/>
                </a:lnTo>
                <a:lnTo>
                  <a:pt x="17" y="76"/>
                </a:lnTo>
                <a:close/>
                <a:moveTo>
                  <a:pt x="0" y="76"/>
                </a:moveTo>
                <a:lnTo>
                  <a:pt x="17" y="76"/>
                </a:lnTo>
                <a:lnTo>
                  <a:pt x="17" y="25"/>
                </a:lnTo>
                <a:lnTo>
                  <a:pt x="9" y="25"/>
                </a:lnTo>
                <a:lnTo>
                  <a:pt x="9" y="11"/>
                </a:lnTo>
                <a:lnTo>
                  <a:pt x="17" y="11"/>
                </a:lnTo>
                <a:lnTo>
                  <a:pt x="17" y="0"/>
                </a:lnTo>
                <a:lnTo>
                  <a:pt x="0" y="0"/>
                </a:lnTo>
                <a:lnTo>
                  <a:pt x="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5" name="Freeform 233"/>
          <p:cNvSpPr>
            <a:spLocks/>
          </p:cNvSpPr>
          <p:nvPr/>
        </p:nvSpPr>
        <p:spPr bwMode="auto">
          <a:xfrm>
            <a:off x="6896100" y="2752725"/>
            <a:ext cx="150813" cy="36513"/>
          </a:xfrm>
          <a:custGeom>
            <a:avLst/>
            <a:gdLst>
              <a:gd name="T0" fmla="*/ 0 w 89"/>
              <a:gd name="T1" fmla="*/ 11 h 22"/>
              <a:gd name="T2" fmla="*/ 6 w 89"/>
              <a:gd name="T3" fmla="*/ 22 h 22"/>
              <a:gd name="T4" fmla="*/ 45 w 89"/>
              <a:gd name="T5" fmla="*/ 13 h 22"/>
              <a:gd name="T6" fmla="*/ 83 w 89"/>
              <a:gd name="T7" fmla="*/ 22 h 22"/>
              <a:gd name="T8" fmla="*/ 89 w 89"/>
              <a:gd name="T9" fmla="*/ 11 h 22"/>
              <a:gd name="T10" fmla="*/ 45 w 89"/>
              <a:gd name="T11" fmla="*/ 0 h 22"/>
              <a:gd name="T12" fmla="*/ 0 w 89"/>
              <a:gd name="T13" fmla="*/ 11 h 22"/>
              <a:gd name="T14" fmla="*/ 0 60000 65536"/>
              <a:gd name="T15" fmla="*/ 0 60000 65536"/>
              <a:gd name="T16" fmla="*/ 0 60000 65536"/>
              <a:gd name="T17" fmla="*/ 0 60000 65536"/>
              <a:gd name="T18" fmla="*/ 0 60000 65536"/>
              <a:gd name="T19" fmla="*/ 0 60000 65536"/>
              <a:gd name="T20" fmla="*/ 0 60000 65536"/>
              <a:gd name="T21" fmla="*/ 0 w 89"/>
              <a:gd name="T22" fmla="*/ 0 h 22"/>
              <a:gd name="T23" fmla="*/ 89 w 89"/>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9" h="22">
                <a:moveTo>
                  <a:pt x="0" y="11"/>
                </a:moveTo>
                <a:cubicBezTo>
                  <a:pt x="6" y="22"/>
                  <a:pt x="6" y="22"/>
                  <a:pt x="6" y="22"/>
                </a:cubicBezTo>
                <a:cubicBezTo>
                  <a:pt x="17" y="16"/>
                  <a:pt x="31" y="13"/>
                  <a:pt x="45" y="13"/>
                </a:cubicBezTo>
                <a:cubicBezTo>
                  <a:pt x="59" y="13"/>
                  <a:pt x="72" y="16"/>
                  <a:pt x="83" y="22"/>
                </a:cubicBezTo>
                <a:cubicBezTo>
                  <a:pt x="89" y="11"/>
                  <a:pt x="89" y="11"/>
                  <a:pt x="89" y="11"/>
                </a:cubicBezTo>
                <a:cubicBezTo>
                  <a:pt x="76" y="4"/>
                  <a:pt x="61" y="0"/>
                  <a:pt x="45" y="0"/>
                </a:cubicBezTo>
                <a:cubicBezTo>
                  <a:pt x="29" y="0"/>
                  <a:pt x="13" y="4"/>
                  <a:pt x="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6" name="Freeform 234"/>
          <p:cNvSpPr>
            <a:spLocks/>
          </p:cNvSpPr>
          <p:nvPr/>
        </p:nvSpPr>
        <p:spPr bwMode="auto">
          <a:xfrm>
            <a:off x="6870700" y="2711450"/>
            <a:ext cx="201613" cy="42863"/>
          </a:xfrm>
          <a:custGeom>
            <a:avLst/>
            <a:gdLst>
              <a:gd name="T0" fmla="*/ 119 w 119"/>
              <a:gd name="T1" fmla="*/ 14 h 25"/>
              <a:gd name="T2" fmla="*/ 60 w 119"/>
              <a:gd name="T3" fmla="*/ 0 h 25"/>
              <a:gd name="T4" fmla="*/ 0 w 119"/>
              <a:gd name="T5" fmla="*/ 14 h 25"/>
              <a:gd name="T6" fmla="*/ 7 w 119"/>
              <a:gd name="T7" fmla="*/ 25 h 25"/>
              <a:gd name="T8" fmla="*/ 60 w 119"/>
              <a:gd name="T9" fmla="*/ 13 h 25"/>
              <a:gd name="T10" fmla="*/ 113 w 119"/>
              <a:gd name="T11" fmla="*/ 25 h 25"/>
              <a:gd name="T12" fmla="*/ 119 w 119"/>
              <a:gd name="T13" fmla="*/ 14 h 25"/>
              <a:gd name="T14" fmla="*/ 0 60000 65536"/>
              <a:gd name="T15" fmla="*/ 0 60000 65536"/>
              <a:gd name="T16" fmla="*/ 0 60000 65536"/>
              <a:gd name="T17" fmla="*/ 0 60000 65536"/>
              <a:gd name="T18" fmla="*/ 0 60000 65536"/>
              <a:gd name="T19" fmla="*/ 0 60000 65536"/>
              <a:gd name="T20" fmla="*/ 0 60000 65536"/>
              <a:gd name="T21" fmla="*/ 0 w 119"/>
              <a:gd name="T22" fmla="*/ 0 h 25"/>
              <a:gd name="T23" fmla="*/ 119 w 119"/>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5">
                <a:moveTo>
                  <a:pt x="119" y="14"/>
                </a:moveTo>
                <a:cubicBezTo>
                  <a:pt x="102" y="5"/>
                  <a:pt x="81" y="0"/>
                  <a:pt x="60" y="0"/>
                </a:cubicBezTo>
                <a:cubicBezTo>
                  <a:pt x="38" y="0"/>
                  <a:pt x="17" y="5"/>
                  <a:pt x="0" y="14"/>
                </a:cubicBezTo>
                <a:cubicBezTo>
                  <a:pt x="7" y="25"/>
                  <a:pt x="7" y="25"/>
                  <a:pt x="7" y="25"/>
                </a:cubicBezTo>
                <a:cubicBezTo>
                  <a:pt x="21" y="17"/>
                  <a:pt x="40" y="13"/>
                  <a:pt x="60" y="13"/>
                </a:cubicBezTo>
                <a:cubicBezTo>
                  <a:pt x="79" y="13"/>
                  <a:pt x="98" y="17"/>
                  <a:pt x="113" y="25"/>
                </a:cubicBezTo>
                <a:lnTo>
                  <a:pt x="119"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7" name="Freeform 235"/>
          <p:cNvSpPr>
            <a:spLocks noEditPoints="1"/>
          </p:cNvSpPr>
          <p:nvPr/>
        </p:nvSpPr>
        <p:spPr bwMode="auto">
          <a:xfrm>
            <a:off x="6638925" y="4894263"/>
            <a:ext cx="96838" cy="96837"/>
          </a:xfrm>
          <a:custGeom>
            <a:avLst/>
            <a:gdLst>
              <a:gd name="T0" fmla="*/ 29 w 57"/>
              <a:gd name="T1" fmla="*/ 57 h 57"/>
              <a:gd name="T2" fmla="*/ 57 w 57"/>
              <a:gd name="T3" fmla="*/ 28 h 57"/>
              <a:gd name="T4" fmla="*/ 29 w 57"/>
              <a:gd name="T5" fmla="*/ 0 h 57"/>
              <a:gd name="T6" fmla="*/ 29 w 57"/>
              <a:gd name="T7" fmla="*/ 20 h 57"/>
              <a:gd name="T8" fmla="*/ 37 w 57"/>
              <a:gd name="T9" fmla="*/ 28 h 57"/>
              <a:gd name="T10" fmla="*/ 29 w 57"/>
              <a:gd name="T11" fmla="*/ 37 h 57"/>
              <a:gd name="T12" fmla="*/ 29 w 57"/>
              <a:gd name="T13" fmla="*/ 57 h 57"/>
              <a:gd name="T14" fmla="*/ 29 w 57"/>
              <a:gd name="T15" fmla="*/ 37 h 57"/>
              <a:gd name="T16" fmla="*/ 29 w 57"/>
              <a:gd name="T17" fmla="*/ 37 h 57"/>
              <a:gd name="T18" fmla="*/ 29 w 57"/>
              <a:gd name="T19" fmla="*/ 0 h 57"/>
              <a:gd name="T20" fmla="*/ 0 w 57"/>
              <a:gd name="T21" fmla="*/ 28 h 57"/>
              <a:gd name="T22" fmla="*/ 29 w 57"/>
              <a:gd name="T23" fmla="*/ 57 h 57"/>
              <a:gd name="T24" fmla="*/ 29 w 57"/>
              <a:gd name="T25" fmla="*/ 37 h 57"/>
              <a:gd name="T26" fmla="*/ 29 w 57"/>
              <a:gd name="T27" fmla="*/ 37 h 57"/>
              <a:gd name="T28" fmla="*/ 21 w 57"/>
              <a:gd name="T29" fmla="*/ 28 h 57"/>
              <a:gd name="T30" fmla="*/ 29 w 57"/>
              <a:gd name="T31" fmla="*/ 20 h 57"/>
              <a:gd name="T32" fmla="*/ 29 w 57"/>
              <a:gd name="T33" fmla="*/ 0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57"/>
              <a:gd name="T53" fmla="*/ 57 w 57"/>
              <a:gd name="T54" fmla="*/ 57 h 5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57">
                <a:moveTo>
                  <a:pt x="29" y="57"/>
                </a:moveTo>
                <a:cubicBezTo>
                  <a:pt x="45" y="57"/>
                  <a:pt x="57" y="44"/>
                  <a:pt x="57" y="28"/>
                </a:cubicBezTo>
                <a:cubicBezTo>
                  <a:pt x="57" y="13"/>
                  <a:pt x="45" y="0"/>
                  <a:pt x="29" y="0"/>
                </a:cubicBezTo>
                <a:cubicBezTo>
                  <a:pt x="29" y="20"/>
                  <a:pt x="29" y="20"/>
                  <a:pt x="29" y="20"/>
                </a:cubicBezTo>
                <a:cubicBezTo>
                  <a:pt x="33" y="20"/>
                  <a:pt x="37" y="24"/>
                  <a:pt x="37" y="28"/>
                </a:cubicBezTo>
                <a:cubicBezTo>
                  <a:pt x="37" y="33"/>
                  <a:pt x="33" y="37"/>
                  <a:pt x="29" y="37"/>
                </a:cubicBezTo>
                <a:cubicBezTo>
                  <a:pt x="29" y="57"/>
                  <a:pt x="29" y="57"/>
                  <a:pt x="29" y="57"/>
                </a:cubicBezTo>
                <a:close/>
                <a:moveTo>
                  <a:pt x="29" y="37"/>
                </a:moveTo>
                <a:cubicBezTo>
                  <a:pt x="29" y="37"/>
                  <a:pt x="29" y="37"/>
                  <a:pt x="29" y="37"/>
                </a:cubicBezTo>
                <a:moveTo>
                  <a:pt x="29" y="0"/>
                </a:moveTo>
                <a:cubicBezTo>
                  <a:pt x="13" y="0"/>
                  <a:pt x="0" y="13"/>
                  <a:pt x="0" y="28"/>
                </a:cubicBezTo>
                <a:cubicBezTo>
                  <a:pt x="0" y="44"/>
                  <a:pt x="13" y="57"/>
                  <a:pt x="29" y="57"/>
                </a:cubicBezTo>
                <a:cubicBezTo>
                  <a:pt x="29" y="37"/>
                  <a:pt x="29" y="37"/>
                  <a:pt x="29" y="37"/>
                </a:cubicBezTo>
                <a:cubicBezTo>
                  <a:pt x="29" y="37"/>
                  <a:pt x="29" y="37"/>
                  <a:pt x="29" y="37"/>
                </a:cubicBezTo>
                <a:cubicBezTo>
                  <a:pt x="24" y="37"/>
                  <a:pt x="21" y="33"/>
                  <a:pt x="21" y="28"/>
                </a:cubicBezTo>
                <a:cubicBezTo>
                  <a:pt x="21" y="24"/>
                  <a:pt x="24" y="20"/>
                  <a:pt x="29" y="20"/>
                </a:cubicBezTo>
                <a:lnTo>
                  <a:pt x="2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8" name="Freeform 236"/>
          <p:cNvSpPr>
            <a:spLocks noEditPoints="1"/>
          </p:cNvSpPr>
          <p:nvPr/>
        </p:nvSpPr>
        <p:spPr bwMode="auto">
          <a:xfrm>
            <a:off x="6677025" y="4930775"/>
            <a:ext cx="22225" cy="22225"/>
          </a:xfrm>
          <a:custGeom>
            <a:avLst/>
            <a:gdLst>
              <a:gd name="T0" fmla="*/ 7 w 13"/>
              <a:gd name="T1" fmla="*/ 13 h 13"/>
              <a:gd name="T2" fmla="*/ 13 w 13"/>
              <a:gd name="T3" fmla="*/ 6 h 13"/>
              <a:gd name="T4" fmla="*/ 7 w 13"/>
              <a:gd name="T5" fmla="*/ 0 h 13"/>
              <a:gd name="T6" fmla="*/ 7 w 13"/>
              <a:gd name="T7" fmla="*/ 2 h 13"/>
              <a:gd name="T8" fmla="*/ 12 w 13"/>
              <a:gd name="T9" fmla="*/ 6 h 13"/>
              <a:gd name="T10" fmla="*/ 7 w 13"/>
              <a:gd name="T11" fmla="*/ 11 h 13"/>
              <a:gd name="T12" fmla="*/ 7 w 13"/>
              <a:gd name="T13" fmla="*/ 13 h 13"/>
              <a:gd name="T14" fmla="*/ 7 w 13"/>
              <a:gd name="T15" fmla="*/ 11 h 13"/>
              <a:gd name="T16" fmla="*/ 7 w 13"/>
              <a:gd name="T17" fmla="*/ 11 h 13"/>
              <a:gd name="T18" fmla="*/ 7 w 13"/>
              <a:gd name="T19" fmla="*/ 0 h 13"/>
              <a:gd name="T20" fmla="*/ 0 w 13"/>
              <a:gd name="T21" fmla="*/ 6 h 13"/>
              <a:gd name="T22" fmla="*/ 7 w 13"/>
              <a:gd name="T23" fmla="*/ 13 h 13"/>
              <a:gd name="T24" fmla="*/ 7 w 13"/>
              <a:gd name="T25" fmla="*/ 11 h 13"/>
              <a:gd name="T26" fmla="*/ 7 w 13"/>
              <a:gd name="T27" fmla="*/ 11 h 13"/>
              <a:gd name="T28" fmla="*/ 2 w 13"/>
              <a:gd name="T29" fmla="*/ 6 h 13"/>
              <a:gd name="T30" fmla="*/ 7 w 13"/>
              <a:gd name="T31" fmla="*/ 2 h 13"/>
              <a:gd name="T32" fmla="*/ 7 w 13"/>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7" y="13"/>
                </a:moveTo>
                <a:cubicBezTo>
                  <a:pt x="11" y="13"/>
                  <a:pt x="13" y="10"/>
                  <a:pt x="13" y="6"/>
                </a:cubicBezTo>
                <a:cubicBezTo>
                  <a:pt x="13" y="3"/>
                  <a:pt x="11" y="0"/>
                  <a:pt x="7" y="0"/>
                </a:cubicBezTo>
                <a:cubicBezTo>
                  <a:pt x="7" y="2"/>
                  <a:pt x="7" y="2"/>
                  <a:pt x="7" y="2"/>
                </a:cubicBezTo>
                <a:cubicBezTo>
                  <a:pt x="9" y="2"/>
                  <a:pt x="12" y="4"/>
                  <a:pt x="12" y="6"/>
                </a:cubicBezTo>
                <a:cubicBezTo>
                  <a:pt x="12" y="9"/>
                  <a:pt x="9" y="11"/>
                  <a:pt x="7" y="11"/>
                </a:cubicBezTo>
                <a:cubicBezTo>
                  <a:pt x="7" y="13"/>
                  <a:pt x="7" y="13"/>
                  <a:pt x="7" y="13"/>
                </a:cubicBezTo>
                <a:close/>
                <a:moveTo>
                  <a:pt x="7" y="11"/>
                </a:moveTo>
                <a:cubicBezTo>
                  <a:pt x="7" y="11"/>
                  <a:pt x="7" y="11"/>
                  <a:pt x="7" y="11"/>
                </a:cubicBezTo>
                <a:moveTo>
                  <a:pt x="7" y="0"/>
                </a:moveTo>
                <a:cubicBezTo>
                  <a:pt x="3" y="0"/>
                  <a:pt x="0" y="3"/>
                  <a:pt x="0" y="6"/>
                </a:cubicBezTo>
                <a:cubicBezTo>
                  <a:pt x="0" y="10"/>
                  <a:pt x="3" y="13"/>
                  <a:pt x="7" y="13"/>
                </a:cubicBezTo>
                <a:cubicBezTo>
                  <a:pt x="7" y="11"/>
                  <a:pt x="7" y="11"/>
                  <a:pt x="7" y="11"/>
                </a:cubicBezTo>
                <a:cubicBezTo>
                  <a:pt x="7" y="11"/>
                  <a:pt x="7" y="11"/>
                  <a:pt x="7" y="11"/>
                </a:cubicBezTo>
                <a:cubicBezTo>
                  <a:pt x="4" y="11"/>
                  <a:pt x="2" y="9"/>
                  <a:pt x="2" y="6"/>
                </a:cubicBezTo>
                <a:cubicBezTo>
                  <a:pt x="2" y="4"/>
                  <a:pt x="4" y="2"/>
                  <a:pt x="7" y="2"/>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9" name="Freeform 237"/>
          <p:cNvSpPr>
            <a:spLocks/>
          </p:cNvSpPr>
          <p:nvPr/>
        </p:nvSpPr>
        <p:spPr bwMode="auto">
          <a:xfrm>
            <a:off x="6335713" y="4213225"/>
            <a:ext cx="250825" cy="212725"/>
          </a:xfrm>
          <a:custGeom>
            <a:avLst/>
            <a:gdLst>
              <a:gd name="T0" fmla="*/ 99 w 148"/>
              <a:gd name="T1" fmla="*/ 0 h 125"/>
              <a:gd name="T2" fmla="*/ 52 w 148"/>
              <a:gd name="T3" fmla="*/ 0 h 125"/>
              <a:gd name="T4" fmla="*/ 0 w 148"/>
              <a:gd name="T5" fmla="*/ 44 h 125"/>
              <a:gd name="T6" fmla="*/ 14 w 148"/>
              <a:gd name="T7" fmla="*/ 65 h 125"/>
              <a:gd name="T8" fmla="*/ 33 w 148"/>
              <a:gd name="T9" fmla="*/ 46 h 125"/>
              <a:gd name="T10" fmla="*/ 33 w 148"/>
              <a:gd name="T11" fmla="*/ 125 h 125"/>
              <a:gd name="T12" fmla="*/ 74 w 148"/>
              <a:gd name="T13" fmla="*/ 125 h 125"/>
              <a:gd name="T14" fmla="*/ 115 w 148"/>
              <a:gd name="T15" fmla="*/ 125 h 125"/>
              <a:gd name="T16" fmla="*/ 115 w 148"/>
              <a:gd name="T17" fmla="*/ 46 h 125"/>
              <a:gd name="T18" fmla="*/ 134 w 148"/>
              <a:gd name="T19" fmla="*/ 65 h 125"/>
              <a:gd name="T20" fmla="*/ 148 w 148"/>
              <a:gd name="T21" fmla="*/ 44 h 125"/>
              <a:gd name="T22" fmla="*/ 99 w 148"/>
              <a:gd name="T23" fmla="*/ 0 h 1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125"/>
              <a:gd name="T38" fmla="*/ 148 w 148"/>
              <a:gd name="T39" fmla="*/ 125 h 1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125">
                <a:moveTo>
                  <a:pt x="99" y="0"/>
                </a:moveTo>
                <a:cubicBezTo>
                  <a:pt x="91" y="13"/>
                  <a:pt x="60" y="13"/>
                  <a:pt x="52" y="0"/>
                </a:cubicBezTo>
                <a:cubicBezTo>
                  <a:pt x="52" y="0"/>
                  <a:pt x="7" y="25"/>
                  <a:pt x="0" y="44"/>
                </a:cubicBezTo>
                <a:cubicBezTo>
                  <a:pt x="14" y="65"/>
                  <a:pt x="14" y="65"/>
                  <a:pt x="14" y="65"/>
                </a:cubicBezTo>
                <a:cubicBezTo>
                  <a:pt x="14" y="65"/>
                  <a:pt x="27" y="51"/>
                  <a:pt x="33" y="46"/>
                </a:cubicBezTo>
                <a:cubicBezTo>
                  <a:pt x="33" y="125"/>
                  <a:pt x="33" y="125"/>
                  <a:pt x="33" y="125"/>
                </a:cubicBezTo>
                <a:cubicBezTo>
                  <a:pt x="74" y="125"/>
                  <a:pt x="74" y="125"/>
                  <a:pt x="74" y="125"/>
                </a:cubicBezTo>
                <a:cubicBezTo>
                  <a:pt x="115" y="125"/>
                  <a:pt x="115" y="125"/>
                  <a:pt x="115" y="125"/>
                </a:cubicBezTo>
                <a:cubicBezTo>
                  <a:pt x="115" y="46"/>
                  <a:pt x="115" y="46"/>
                  <a:pt x="115" y="46"/>
                </a:cubicBezTo>
                <a:cubicBezTo>
                  <a:pt x="121" y="51"/>
                  <a:pt x="134" y="65"/>
                  <a:pt x="134" y="65"/>
                </a:cubicBezTo>
                <a:cubicBezTo>
                  <a:pt x="148" y="44"/>
                  <a:pt x="148" y="44"/>
                  <a:pt x="148" y="44"/>
                </a:cubicBezTo>
                <a:cubicBezTo>
                  <a:pt x="141" y="25"/>
                  <a:pt x="99" y="0"/>
                  <a:pt x="9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0" name="Freeform 238"/>
          <p:cNvSpPr>
            <a:spLocks/>
          </p:cNvSpPr>
          <p:nvPr/>
        </p:nvSpPr>
        <p:spPr bwMode="auto">
          <a:xfrm>
            <a:off x="6427788" y="4203700"/>
            <a:ext cx="71437" cy="20638"/>
          </a:xfrm>
          <a:custGeom>
            <a:avLst/>
            <a:gdLst>
              <a:gd name="T0" fmla="*/ 21 w 42"/>
              <a:gd name="T1" fmla="*/ 12 h 12"/>
              <a:gd name="T2" fmla="*/ 42 w 42"/>
              <a:gd name="T3" fmla="*/ 4 h 12"/>
              <a:gd name="T4" fmla="*/ 41 w 42"/>
              <a:gd name="T5" fmla="*/ 1 h 12"/>
              <a:gd name="T6" fmla="*/ 38 w 42"/>
              <a:gd name="T7" fmla="*/ 2 h 12"/>
              <a:gd name="T8" fmla="*/ 21 w 42"/>
              <a:gd name="T9" fmla="*/ 8 h 12"/>
              <a:gd name="T10" fmla="*/ 5 w 42"/>
              <a:gd name="T11" fmla="*/ 2 h 12"/>
              <a:gd name="T12" fmla="*/ 2 w 42"/>
              <a:gd name="T13" fmla="*/ 1 h 12"/>
              <a:gd name="T14" fmla="*/ 1 w 42"/>
              <a:gd name="T15" fmla="*/ 4 h 12"/>
              <a:gd name="T16" fmla="*/ 21 w 42"/>
              <a:gd name="T17" fmla="*/ 12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12"/>
              <a:gd name="T29" fmla="*/ 42 w 4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12">
                <a:moveTo>
                  <a:pt x="21" y="12"/>
                </a:moveTo>
                <a:cubicBezTo>
                  <a:pt x="31" y="12"/>
                  <a:pt x="39" y="9"/>
                  <a:pt x="42" y="4"/>
                </a:cubicBezTo>
                <a:cubicBezTo>
                  <a:pt x="42" y="3"/>
                  <a:pt x="42" y="1"/>
                  <a:pt x="41" y="1"/>
                </a:cubicBezTo>
                <a:cubicBezTo>
                  <a:pt x="40" y="0"/>
                  <a:pt x="39" y="0"/>
                  <a:pt x="38" y="2"/>
                </a:cubicBezTo>
                <a:cubicBezTo>
                  <a:pt x="36" y="5"/>
                  <a:pt x="30" y="8"/>
                  <a:pt x="21" y="8"/>
                </a:cubicBezTo>
                <a:cubicBezTo>
                  <a:pt x="13" y="8"/>
                  <a:pt x="7" y="5"/>
                  <a:pt x="5" y="2"/>
                </a:cubicBezTo>
                <a:cubicBezTo>
                  <a:pt x="4" y="0"/>
                  <a:pt x="3" y="0"/>
                  <a:pt x="2" y="1"/>
                </a:cubicBezTo>
                <a:cubicBezTo>
                  <a:pt x="1" y="1"/>
                  <a:pt x="0" y="3"/>
                  <a:pt x="1" y="4"/>
                </a:cubicBezTo>
                <a:cubicBezTo>
                  <a:pt x="4" y="9"/>
                  <a:pt x="12" y="12"/>
                  <a:pt x="21"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1" name="Freeform 239"/>
          <p:cNvSpPr>
            <a:spLocks/>
          </p:cNvSpPr>
          <p:nvPr/>
        </p:nvSpPr>
        <p:spPr bwMode="auto">
          <a:xfrm>
            <a:off x="6700838" y="3624263"/>
            <a:ext cx="241300" cy="252412"/>
          </a:xfrm>
          <a:custGeom>
            <a:avLst/>
            <a:gdLst>
              <a:gd name="T0" fmla="*/ 108 w 143"/>
              <a:gd name="T1" fmla="*/ 3 h 149"/>
              <a:gd name="T2" fmla="*/ 99 w 143"/>
              <a:gd name="T3" fmla="*/ 3 h 149"/>
              <a:gd name="T4" fmla="*/ 97 w 143"/>
              <a:gd name="T5" fmla="*/ 5 h 149"/>
              <a:gd name="T6" fmla="*/ 85 w 143"/>
              <a:gd name="T7" fmla="*/ 10 h 149"/>
              <a:gd name="T8" fmla="*/ 33 w 143"/>
              <a:gd name="T9" fmla="*/ 10 h 149"/>
              <a:gd name="T10" fmla="*/ 25 w 143"/>
              <a:gd name="T11" fmla="*/ 16 h 149"/>
              <a:gd name="T12" fmla="*/ 3 w 143"/>
              <a:gd name="T13" fmla="*/ 77 h 149"/>
              <a:gd name="T14" fmla="*/ 13 w 143"/>
              <a:gd name="T15" fmla="*/ 92 h 149"/>
              <a:gd name="T16" fmla="*/ 56 w 143"/>
              <a:gd name="T17" fmla="*/ 92 h 149"/>
              <a:gd name="T18" fmla="*/ 55 w 143"/>
              <a:gd name="T19" fmla="*/ 106 h 149"/>
              <a:gd name="T20" fmla="*/ 46 w 143"/>
              <a:gd name="T21" fmla="*/ 128 h 149"/>
              <a:gd name="T22" fmla="*/ 51 w 143"/>
              <a:gd name="T23" fmla="*/ 140 h 149"/>
              <a:gd name="T24" fmla="*/ 67 w 143"/>
              <a:gd name="T25" fmla="*/ 139 h 149"/>
              <a:gd name="T26" fmla="*/ 79 w 143"/>
              <a:gd name="T27" fmla="*/ 110 h 149"/>
              <a:gd name="T28" fmla="*/ 107 w 143"/>
              <a:gd name="T29" fmla="*/ 78 h 149"/>
              <a:gd name="T30" fmla="*/ 112 w 143"/>
              <a:gd name="T31" fmla="*/ 73 h 149"/>
              <a:gd name="T32" fmla="*/ 140 w 143"/>
              <a:gd name="T33" fmla="*/ 44 h 149"/>
              <a:gd name="T34" fmla="*/ 140 w 143"/>
              <a:gd name="T35" fmla="*/ 35 h 149"/>
              <a:gd name="T36" fmla="*/ 108 w 143"/>
              <a:gd name="T37" fmla="*/ 3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3"/>
              <a:gd name="T58" fmla="*/ 0 h 149"/>
              <a:gd name="T59" fmla="*/ 143 w 143"/>
              <a:gd name="T60" fmla="*/ 149 h 1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3" h="149">
                <a:moveTo>
                  <a:pt x="108" y="3"/>
                </a:moveTo>
                <a:cubicBezTo>
                  <a:pt x="106" y="0"/>
                  <a:pt x="102" y="0"/>
                  <a:pt x="99" y="3"/>
                </a:cubicBezTo>
                <a:cubicBezTo>
                  <a:pt x="97" y="5"/>
                  <a:pt x="97" y="5"/>
                  <a:pt x="97" y="5"/>
                </a:cubicBezTo>
                <a:cubicBezTo>
                  <a:pt x="94" y="8"/>
                  <a:pt x="89" y="10"/>
                  <a:pt x="85" y="10"/>
                </a:cubicBezTo>
                <a:cubicBezTo>
                  <a:pt x="33" y="10"/>
                  <a:pt x="33" y="10"/>
                  <a:pt x="33" y="10"/>
                </a:cubicBezTo>
                <a:cubicBezTo>
                  <a:pt x="30" y="10"/>
                  <a:pt x="26" y="13"/>
                  <a:pt x="25" y="16"/>
                </a:cubicBezTo>
                <a:cubicBezTo>
                  <a:pt x="3" y="77"/>
                  <a:pt x="3" y="77"/>
                  <a:pt x="3" y="77"/>
                </a:cubicBezTo>
                <a:cubicBezTo>
                  <a:pt x="0" y="85"/>
                  <a:pt x="4" y="92"/>
                  <a:pt x="13" y="92"/>
                </a:cubicBezTo>
                <a:cubicBezTo>
                  <a:pt x="56" y="92"/>
                  <a:pt x="56" y="92"/>
                  <a:pt x="56" y="92"/>
                </a:cubicBezTo>
                <a:cubicBezTo>
                  <a:pt x="58" y="98"/>
                  <a:pt x="57" y="103"/>
                  <a:pt x="55" y="106"/>
                </a:cubicBezTo>
                <a:cubicBezTo>
                  <a:pt x="52" y="110"/>
                  <a:pt x="45" y="117"/>
                  <a:pt x="46" y="128"/>
                </a:cubicBezTo>
                <a:cubicBezTo>
                  <a:pt x="47" y="132"/>
                  <a:pt x="49" y="137"/>
                  <a:pt x="51" y="140"/>
                </a:cubicBezTo>
                <a:cubicBezTo>
                  <a:pt x="58" y="149"/>
                  <a:pt x="67" y="147"/>
                  <a:pt x="67" y="139"/>
                </a:cubicBezTo>
                <a:cubicBezTo>
                  <a:pt x="67" y="130"/>
                  <a:pt x="62" y="121"/>
                  <a:pt x="79" y="110"/>
                </a:cubicBezTo>
                <a:cubicBezTo>
                  <a:pt x="96" y="99"/>
                  <a:pt x="107" y="78"/>
                  <a:pt x="107" y="78"/>
                </a:cubicBezTo>
                <a:cubicBezTo>
                  <a:pt x="107" y="78"/>
                  <a:pt x="109" y="75"/>
                  <a:pt x="112" y="73"/>
                </a:cubicBezTo>
                <a:cubicBezTo>
                  <a:pt x="140" y="44"/>
                  <a:pt x="140" y="44"/>
                  <a:pt x="140" y="44"/>
                </a:cubicBezTo>
                <a:cubicBezTo>
                  <a:pt x="143" y="42"/>
                  <a:pt x="143" y="38"/>
                  <a:pt x="140" y="35"/>
                </a:cubicBezTo>
                <a:lnTo>
                  <a:pt x="108"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2" name="Freeform 240"/>
          <p:cNvSpPr>
            <a:spLocks/>
          </p:cNvSpPr>
          <p:nvPr/>
        </p:nvSpPr>
        <p:spPr bwMode="auto">
          <a:xfrm>
            <a:off x="6884988" y="3602038"/>
            <a:ext cx="79375" cy="77787"/>
          </a:xfrm>
          <a:custGeom>
            <a:avLst/>
            <a:gdLst>
              <a:gd name="T0" fmla="*/ 41 w 50"/>
              <a:gd name="T1" fmla="*/ 49 h 49"/>
              <a:gd name="T2" fmla="*/ 0 w 50"/>
              <a:gd name="T3" fmla="*/ 9 h 49"/>
              <a:gd name="T4" fmla="*/ 10 w 50"/>
              <a:gd name="T5" fmla="*/ 0 h 49"/>
              <a:gd name="T6" fmla="*/ 50 w 50"/>
              <a:gd name="T7" fmla="*/ 41 h 49"/>
              <a:gd name="T8" fmla="*/ 41 w 50"/>
              <a:gd name="T9" fmla="*/ 49 h 49"/>
              <a:gd name="T10" fmla="*/ 0 60000 65536"/>
              <a:gd name="T11" fmla="*/ 0 60000 65536"/>
              <a:gd name="T12" fmla="*/ 0 60000 65536"/>
              <a:gd name="T13" fmla="*/ 0 60000 65536"/>
              <a:gd name="T14" fmla="*/ 0 60000 65536"/>
              <a:gd name="T15" fmla="*/ 0 w 50"/>
              <a:gd name="T16" fmla="*/ 0 h 49"/>
              <a:gd name="T17" fmla="*/ 50 w 50"/>
              <a:gd name="T18" fmla="*/ 49 h 49"/>
            </a:gdLst>
            <a:ahLst/>
            <a:cxnLst>
              <a:cxn ang="T10">
                <a:pos x="T0" y="T1"/>
              </a:cxn>
              <a:cxn ang="T11">
                <a:pos x="T2" y="T3"/>
              </a:cxn>
              <a:cxn ang="T12">
                <a:pos x="T4" y="T5"/>
              </a:cxn>
              <a:cxn ang="T13">
                <a:pos x="T6" y="T7"/>
              </a:cxn>
              <a:cxn ang="T14">
                <a:pos x="T8" y="T9"/>
              </a:cxn>
            </a:cxnLst>
            <a:rect l="T15" t="T16" r="T17" b="T18"/>
            <a:pathLst>
              <a:path w="50" h="49">
                <a:moveTo>
                  <a:pt x="41" y="49"/>
                </a:moveTo>
                <a:lnTo>
                  <a:pt x="0" y="9"/>
                </a:lnTo>
                <a:lnTo>
                  <a:pt x="10" y="0"/>
                </a:lnTo>
                <a:lnTo>
                  <a:pt x="50" y="41"/>
                </a:lnTo>
                <a:lnTo>
                  <a:pt x="41"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3" name="Freeform 241"/>
          <p:cNvSpPr>
            <a:spLocks/>
          </p:cNvSpPr>
          <p:nvPr/>
        </p:nvSpPr>
        <p:spPr bwMode="auto">
          <a:xfrm>
            <a:off x="7572375" y="2905125"/>
            <a:ext cx="169863" cy="104775"/>
          </a:xfrm>
          <a:custGeom>
            <a:avLst/>
            <a:gdLst>
              <a:gd name="T0" fmla="*/ 100 w 100"/>
              <a:gd name="T1" fmla="*/ 62 h 62"/>
              <a:gd name="T2" fmla="*/ 100 w 100"/>
              <a:gd name="T3" fmla="*/ 19 h 62"/>
              <a:gd name="T4" fmla="*/ 81 w 100"/>
              <a:gd name="T5" fmla="*/ 0 h 62"/>
              <a:gd name="T6" fmla="*/ 19 w 100"/>
              <a:gd name="T7" fmla="*/ 0 h 62"/>
              <a:gd name="T8" fmla="*/ 0 w 100"/>
              <a:gd name="T9" fmla="*/ 19 h 62"/>
              <a:gd name="T10" fmla="*/ 0 w 100"/>
              <a:gd name="T11" fmla="*/ 43 h 62"/>
              <a:gd name="T12" fmla="*/ 15 w 100"/>
              <a:gd name="T13" fmla="*/ 43 h 62"/>
              <a:gd name="T14" fmla="*/ 15 w 100"/>
              <a:gd name="T15" fmla="*/ 19 h 62"/>
              <a:gd name="T16" fmla="*/ 19 w 100"/>
              <a:gd name="T17" fmla="*/ 15 h 62"/>
              <a:gd name="T18" fmla="*/ 81 w 100"/>
              <a:gd name="T19" fmla="*/ 15 h 62"/>
              <a:gd name="T20" fmla="*/ 85 w 100"/>
              <a:gd name="T21" fmla="*/ 19 h 62"/>
              <a:gd name="T22" fmla="*/ 85 w 100"/>
              <a:gd name="T23" fmla="*/ 62 h 62"/>
              <a:gd name="T24" fmla="*/ 100 w 100"/>
              <a:gd name="T25" fmla="*/ 62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
              <a:gd name="T40" fmla="*/ 0 h 62"/>
              <a:gd name="T41" fmla="*/ 100 w 100"/>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 h="62">
                <a:moveTo>
                  <a:pt x="100" y="62"/>
                </a:moveTo>
                <a:cubicBezTo>
                  <a:pt x="100" y="19"/>
                  <a:pt x="100" y="19"/>
                  <a:pt x="100" y="19"/>
                </a:cubicBezTo>
                <a:cubicBezTo>
                  <a:pt x="100" y="9"/>
                  <a:pt x="92" y="0"/>
                  <a:pt x="81" y="0"/>
                </a:cubicBezTo>
                <a:cubicBezTo>
                  <a:pt x="19" y="0"/>
                  <a:pt x="19" y="0"/>
                  <a:pt x="19" y="0"/>
                </a:cubicBezTo>
                <a:cubicBezTo>
                  <a:pt x="9" y="0"/>
                  <a:pt x="0" y="9"/>
                  <a:pt x="0" y="19"/>
                </a:cubicBezTo>
                <a:cubicBezTo>
                  <a:pt x="0" y="43"/>
                  <a:pt x="0" y="43"/>
                  <a:pt x="0" y="43"/>
                </a:cubicBezTo>
                <a:cubicBezTo>
                  <a:pt x="15" y="43"/>
                  <a:pt x="15" y="43"/>
                  <a:pt x="15" y="43"/>
                </a:cubicBezTo>
                <a:cubicBezTo>
                  <a:pt x="15" y="19"/>
                  <a:pt x="15" y="19"/>
                  <a:pt x="15" y="19"/>
                </a:cubicBezTo>
                <a:cubicBezTo>
                  <a:pt x="15" y="17"/>
                  <a:pt x="17"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4" name="Freeform 242"/>
          <p:cNvSpPr>
            <a:spLocks noEditPoints="1"/>
          </p:cNvSpPr>
          <p:nvPr/>
        </p:nvSpPr>
        <p:spPr bwMode="auto">
          <a:xfrm>
            <a:off x="7550150" y="3016250"/>
            <a:ext cx="211138" cy="122238"/>
          </a:xfrm>
          <a:custGeom>
            <a:avLst/>
            <a:gdLst>
              <a:gd name="T0" fmla="*/ 98 w 125"/>
              <a:gd name="T1" fmla="*/ 0 h 72"/>
              <a:gd name="T2" fmla="*/ 63 w 125"/>
              <a:gd name="T3" fmla="*/ 0 h 72"/>
              <a:gd name="T4" fmla="*/ 63 w 125"/>
              <a:gd name="T5" fmla="*/ 19 h 72"/>
              <a:gd name="T6" fmla="*/ 74 w 125"/>
              <a:gd name="T7" fmla="*/ 31 h 72"/>
              <a:gd name="T8" fmla="*/ 68 w 125"/>
              <a:gd name="T9" fmla="*/ 41 h 72"/>
              <a:gd name="T10" fmla="*/ 68 w 125"/>
              <a:gd name="T11" fmla="*/ 41 h 72"/>
              <a:gd name="T12" fmla="*/ 68 w 125"/>
              <a:gd name="T13" fmla="*/ 58 h 72"/>
              <a:gd name="T14" fmla="*/ 63 w 125"/>
              <a:gd name="T15" fmla="*/ 58 h 72"/>
              <a:gd name="T16" fmla="*/ 63 w 125"/>
              <a:gd name="T17" fmla="*/ 72 h 72"/>
              <a:gd name="T18" fmla="*/ 125 w 125"/>
              <a:gd name="T19" fmla="*/ 72 h 72"/>
              <a:gd name="T20" fmla="*/ 125 w 125"/>
              <a:gd name="T21" fmla="*/ 0 h 72"/>
              <a:gd name="T22" fmla="*/ 113 w 125"/>
              <a:gd name="T23" fmla="*/ 0 h 72"/>
              <a:gd name="T24" fmla="*/ 98 w 125"/>
              <a:gd name="T25" fmla="*/ 0 h 72"/>
              <a:gd name="T26" fmla="*/ 63 w 125"/>
              <a:gd name="T27" fmla="*/ 0 h 72"/>
              <a:gd name="T28" fmla="*/ 0 w 125"/>
              <a:gd name="T29" fmla="*/ 0 h 72"/>
              <a:gd name="T30" fmla="*/ 0 w 125"/>
              <a:gd name="T31" fmla="*/ 72 h 72"/>
              <a:gd name="T32" fmla="*/ 63 w 125"/>
              <a:gd name="T33" fmla="*/ 72 h 72"/>
              <a:gd name="T34" fmla="*/ 63 w 125"/>
              <a:gd name="T35" fmla="*/ 58 h 72"/>
              <a:gd name="T36" fmla="*/ 58 w 125"/>
              <a:gd name="T37" fmla="*/ 58 h 72"/>
              <a:gd name="T38" fmla="*/ 58 w 125"/>
              <a:gd name="T39" fmla="*/ 41 h 72"/>
              <a:gd name="T40" fmla="*/ 51 w 125"/>
              <a:gd name="T41" fmla="*/ 31 h 72"/>
              <a:gd name="T42" fmla="*/ 63 w 125"/>
              <a:gd name="T43" fmla="*/ 19 h 72"/>
              <a:gd name="T44" fmla="*/ 63 w 125"/>
              <a:gd name="T45" fmla="*/ 19 h 72"/>
              <a:gd name="T46" fmla="*/ 63 w 125"/>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5"/>
              <a:gd name="T73" fmla="*/ 0 h 72"/>
              <a:gd name="T74" fmla="*/ 125 w 125"/>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5" h="72">
                <a:moveTo>
                  <a:pt x="98" y="0"/>
                </a:moveTo>
                <a:cubicBezTo>
                  <a:pt x="63" y="0"/>
                  <a:pt x="63" y="0"/>
                  <a:pt x="63" y="0"/>
                </a:cubicBezTo>
                <a:cubicBezTo>
                  <a:pt x="63" y="19"/>
                  <a:pt x="63" y="19"/>
                  <a:pt x="63" y="19"/>
                </a:cubicBezTo>
                <a:cubicBezTo>
                  <a:pt x="69" y="19"/>
                  <a:pt x="74" y="24"/>
                  <a:pt x="74" y="31"/>
                </a:cubicBezTo>
                <a:cubicBezTo>
                  <a:pt x="74" y="35"/>
                  <a:pt x="71" y="39"/>
                  <a:pt x="68" y="41"/>
                </a:cubicBezTo>
                <a:cubicBezTo>
                  <a:pt x="68" y="41"/>
                  <a:pt x="68" y="41"/>
                  <a:pt x="68" y="41"/>
                </a:cubicBezTo>
                <a:cubicBezTo>
                  <a:pt x="68" y="58"/>
                  <a:pt x="68" y="58"/>
                  <a:pt x="68" y="58"/>
                </a:cubicBezTo>
                <a:cubicBezTo>
                  <a:pt x="63" y="58"/>
                  <a:pt x="63" y="58"/>
                  <a:pt x="63" y="58"/>
                </a:cubicBezTo>
                <a:cubicBezTo>
                  <a:pt x="63" y="72"/>
                  <a:pt x="63" y="72"/>
                  <a:pt x="63" y="72"/>
                </a:cubicBezTo>
                <a:cubicBezTo>
                  <a:pt x="125" y="72"/>
                  <a:pt x="125" y="72"/>
                  <a:pt x="125" y="72"/>
                </a:cubicBezTo>
                <a:cubicBezTo>
                  <a:pt x="125" y="0"/>
                  <a:pt x="125" y="0"/>
                  <a:pt x="125" y="0"/>
                </a:cubicBezTo>
                <a:cubicBezTo>
                  <a:pt x="113" y="0"/>
                  <a:pt x="113" y="0"/>
                  <a:pt x="113" y="0"/>
                </a:cubicBezTo>
                <a:lnTo>
                  <a:pt x="98" y="0"/>
                </a:lnTo>
                <a:close/>
                <a:moveTo>
                  <a:pt x="63" y="0"/>
                </a:moveTo>
                <a:cubicBezTo>
                  <a:pt x="0" y="0"/>
                  <a:pt x="0" y="0"/>
                  <a:pt x="0" y="0"/>
                </a:cubicBezTo>
                <a:cubicBezTo>
                  <a:pt x="0" y="72"/>
                  <a:pt x="0" y="72"/>
                  <a:pt x="0" y="72"/>
                </a:cubicBezTo>
                <a:cubicBezTo>
                  <a:pt x="63" y="72"/>
                  <a:pt x="63" y="72"/>
                  <a:pt x="63" y="72"/>
                </a:cubicBezTo>
                <a:cubicBezTo>
                  <a:pt x="63" y="58"/>
                  <a:pt x="63" y="58"/>
                  <a:pt x="63" y="58"/>
                </a:cubicBezTo>
                <a:cubicBezTo>
                  <a:pt x="58" y="58"/>
                  <a:pt x="58" y="58"/>
                  <a:pt x="58" y="58"/>
                </a:cubicBezTo>
                <a:cubicBezTo>
                  <a:pt x="58" y="41"/>
                  <a:pt x="58" y="41"/>
                  <a:pt x="58" y="41"/>
                </a:cubicBezTo>
                <a:cubicBezTo>
                  <a:pt x="54" y="39"/>
                  <a:pt x="51" y="35"/>
                  <a:pt x="51" y="31"/>
                </a:cubicBezTo>
                <a:cubicBezTo>
                  <a:pt x="51" y="24"/>
                  <a:pt x="56" y="19"/>
                  <a:pt x="63" y="19"/>
                </a:cubicBezTo>
                <a:cubicBezTo>
                  <a:pt x="63" y="19"/>
                  <a:pt x="63" y="19"/>
                  <a:pt x="63" y="19"/>
                </a:cubicBez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5" name="Freeform 243"/>
          <p:cNvSpPr>
            <a:spLocks/>
          </p:cNvSpPr>
          <p:nvPr/>
        </p:nvSpPr>
        <p:spPr bwMode="auto">
          <a:xfrm>
            <a:off x="6737350" y="3295650"/>
            <a:ext cx="244475" cy="227013"/>
          </a:xfrm>
          <a:custGeom>
            <a:avLst/>
            <a:gdLst>
              <a:gd name="T0" fmla="*/ 21 w 144"/>
              <a:gd name="T1" fmla="*/ 108 h 134"/>
              <a:gd name="T2" fmla="*/ 60 w 144"/>
              <a:gd name="T3" fmla="*/ 88 h 134"/>
              <a:gd name="T4" fmla="*/ 67 w 144"/>
              <a:gd name="T5" fmla="*/ 87 h 134"/>
              <a:gd name="T6" fmla="*/ 67 w 144"/>
              <a:gd name="T7" fmla="*/ 94 h 134"/>
              <a:gd name="T8" fmla="*/ 67 w 144"/>
              <a:gd name="T9" fmla="*/ 111 h 134"/>
              <a:gd name="T10" fmla="*/ 66 w 144"/>
              <a:gd name="T11" fmla="*/ 134 h 134"/>
              <a:gd name="T12" fmla="*/ 78 w 144"/>
              <a:gd name="T13" fmla="*/ 134 h 134"/>
              <a:gd name="T14" fmla="*/ 77 w 144"/>
              <a:gd name="T15" fmla="*/ 111 h 134"/>
              <a:gd name="T16" fmla="*/ 76 w 144"/>
              <a:gd name="T17" fmla="*/ 94 h 134"/>
              <a:gd name="T18" fmla="*/ 77 w 144"/>
              <a:gd name="T19" fmla="*/ 87 h 134"/>
              <a:gd name="T20" fmla="*/ 84 w 144"/>
              <a:gd name="T21" fmla="*/ 88 h 134"/>
              <a:gd name="T22" fmla="*/ 123 w 144"/>
              <a:gd name="T23" fmla="*/ 108 h 134"/>
              <a:gd name="T24" fmla="*/ 139 w 144"/>
              <a:gd name="T25" fmla="*/ 93 h 134"/>
              <a:gd name="T26" fmla="*/ 129 w 144"/>
              <a:gd name="T27" fmla="*/ 44 h 134"/>
              <a:gd name="T28" fmla="*/ 80 w 144"/>
              <a:gd name="T29" fmla="*/ 74 h 134"/>
              <a:gd name="T30" fmla="*/ 78 w 144"/>
              <a:gd name="T31" fmla="*/ 70 h 134"/>
              <a:gd name="T32" fmla="*/ 87 w 144"/>
              <a:gd name="T33" fmla="*/ 54 h 134"/>
              <a:gd name="T34" fmla="*/ 103 w 144"/>
              <a:gd name="T35" fmla="*/ 16 h 134"/>
              <a:gd name="T36" fmla="*/ 72 w 144"/>
              <a:gd name="T37" fmla="*/ 0 h 134"/>
              <a:gd name="T38" fmla="*/ 41 w 144"/>
              <a:gd name="T39" fmla="*/ 16 h 134"/>
              <a:gd name="T40" fmla="*/ 57 w 144"/>
              <a:gd name="T41" fmla="*/ 54 h 134"/>
              <a:gd name="T42" fmla="*/ 66 w 144"/>
              <a:gd name="T43" fmla="*/ 70 h 134"/>
              <a:gd name="T44" fmla="*/ 64 w 144"/>
              <a:gd name="T45" fmla="*/ 74 h 134"/>
              <a:gd name="T46" fmla="*/ 15 w 144"/>
              <a:gd name="T47" fmla="*/ 44 h 134"/>
              <a:gd name="T48" fmla="*/ 5 w 144"/>
              <a:gd name="T49" fmla="*/ 93 h 134"/>
              <a:gd name="T50" fmla="*/ 21 w 144"/>
              <a:gd name="T51" fmla="*/ 108 h 1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4"/>
              <a:gd name="T79" fmla="*/ 0 h 134"/>
              <a:gd name="T80" fmla="*/ 144 w 144"/>
              <a:gd name="T81" fmla="*/ 134 h 13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4" h="134">
                <a:moveTo>
                  <a:pt x="21" y="108"/>
                </a:moveTo>
                <a:cubicBezTo>
                  <a:pt x="36" y="110"/>
                  <a:pt x="48" y="94"/>
                  <a:pt x="60" y="88"/>
                </a:cubicBezTo>
                <a:cubicBezTo>
                  <a:pt x="61" y="87"/>
                  <a:pt x="66" y="85"/>
                  <a:pt x="67" y="87"/>
                </a:cubicBezTo>
                <a:cubicBezTo>
                  <a:pt x="68" y="89"/>
                  <a:pt x="68" y="92"/>
                  <a:pt x="67" y="94"/>
                </a:cubicBezTo>
                <a:cubicBezTo>
                  <a:pt x="67" y="100"/>
                  <a:pt x="67" y="105"/>
                  <a:pt x="67" y="111"/>
                </a:cubicBezTo>
                <a:cubicBezTo>
                  <a:pt x="67" y="117"/>
                  <a:pt x="66" y="128"/>
                  <a:pt x="66" y="134"/>
                </a:cubicBezTo>
                <a:cubicBezTo>
                  <a:pt x="78" y="134"/>
                  <a:pt x="78" y="134"/>
                  <a:pt x="78" y="134"/>
                </a:cubicBezTo>
                <a:cubicBezTo>
                  <a:pt x="77" y="128"/>
                  <a:pt x="77" y="117"/>
                  <a:pt x="77" y="111"/>
                </a:cubicBezTo>
                <a:cubicBezTo>
                  <a:pt x="77" y="105"/>
                  <a:pt x="76" y="100"/>
                  <a:pt x="76" y="94"/>
                </a:cubicBezTo>
                <a:cubicBezTo>
                  <a:pt x="76" y="92"/>
                  <a:pt x="75" y="89"/>
                  <a:pt x="77" y="87"/>
                </a:cubicBezTo>
                <a:cubicBezTo>
                  <a:pt x="78" y="85"/>
                  <a:pt x="82" y="87"/>
                  <a:pt x="84" y="88"/>
                </a:cubicBezTo>
                <a:cubicBezTo>
                  <a:pt x="96" y="94"/>
                  <a:pt x="108" y="110"/>
                  <a:pt x="123" y="108"/>
                </a:cubicBezTo>
                <a:cubicBezTo>
                  <a:pt x="131" y="107"/>
                  <a:pt x="136" y="100"/>
                  <a:pt x="139" y="93"/>
                </a:cubicBezTo>
                <a:cubicBezTo>
                  <a:pt x="143" y="79"/>
                  <a:pt x="144" y="52"/>
                  <a:pt x="129" y="44"/>
                </a:cubicBezTo>
                <a:cubicBezTo>
                  <a:pt x="106" y="30"/>
                  <a:pt x="99" y="73"/>
                  <a:pt x="80" y="74"/>
                </a:cubicBezTo>
                <a:cubicBezTo>
                  <a:pt x="76" y="75"/>
                  <a:pt x="77" y="73"/>
                  <a:pt x="78" y="70"/>
                </a:cubicBezTo>
                <a:cubicBezTo>
                  <a:pt x="80" y="64"/>
                  <a:pt x="83" y="59"/>
                  <a:pt x="87" y="54"/>
                </a:cubicBezTo>
                <a:cubicBezTo>
                  <a:pt x="95" y="43"/>
                  <a:pt x="105" y="30"/>
                  <a:pt x="103" y="16"/>
                </a:cubicBezTo>
                <a:cubicBezTo>
                  <a:pt x="101" y="3"/>
                  <a:pt x="85" y="0"/>
                  <a:pt x="72" y="0"/>
                </a:cubicBezTo>
                <a:cubicBezTo>
                  <a:pt x="58" y="0"/>
                  <a:pt x="43" y="3"/>
                  <a:pt x="41" y="16"/>
                </a:cubicBezTo>
                <a:cubicBezTo>
                  <a:pt x="39" y="30"/>
                  <a:pt x="49" y="43"/>
                  <a:pt x="57" y="54"/>
                </a:cubicBezTo>
                <a:cubicBezTo>
                  <a:pt x="61" y="59"/>
                  <a:pt x="64" y="64"/>
                  <a:pt x="66" y="70"/>
                </a:cubicBezTo>
                <a:cubicBezTo>
                  <a:pt x="67" y="73"/>
                  <a:pt x="67" y="75"/>
                  <a:pt x="64" y="74"/>
                </a:cubicBezTo>
                <a:cubicBezTo>
                  <a:pt x="45" y="73"/>
                  <a:pt x="37" y="30"/>
                  <a:pt x="15" y="44"/>
                </a:cubicBezTo>
                <a:cubicBezTo>
                  <a:pt x="0" y="52"/>
                  <a:pt x="0" y="79"/>
                  <a:pt x="5" y="93"/>
                </a:cubicBezTo>
                <a:cubicBezTo>
                  <a:pt x="8" y="100"/>
                  <a:pt x="13" y="107"/>
                  <a:pt x="21"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6" name="Freeform 244"/>
          <p:cNvSpPr>
            <a:spLocks/>
          </p:cNvSpPr>
          <p:nvPr/>
        </p:nvSpPr>
        <p:spPr bwMode="auto">
          <a:xfrm>
            <a:off x="7680325" y="2632075"/>
            <a:ext cx="207963" cy="225425"/>
          </a:xfrm>
          <a:custGeom>
            <a:avLst/>
            <a:gdLst>
              <a:gd name="T0" fmla="*/ 102 w 123"/>
              <a:gd name="T1" fmla="*/ 91 h 133"/>
              <a:gd name="T2" fmla="*/ 111 w 123"/>
              <a:gd name="T3" fmla="*/ 87 h 133"/>
              <a:gd name="T4" fmla="*/ 121 w 123"/>
              <a:gd name="T5" fmla="*/ 82 h 133"/>
              <a:gd name="T6" fmla="*/ 123 w 123"/>
              <a:gd name="T7" fmla="*/ 66 h 133"/>
              <a:gd name="T8" fmla="*/ 120 w 123"/>
              <a:gd name="T9" fmla="*/ 39 h 133"/>
              <a:gd name="T10" fmla="*/ 92 w 123"/>
              <a:gd name="T11" fmla="*/ 63 h 133"/>
              <a:gd name="T12" fmla="*/ 82 w 123"/>
              <a:gd name="T13" fmla="*/ 72 h 133"/>
              <a:gd name="T14" fmla="*/ 83 w 123"/>
              <a:gd name="T15" fmla="*/ 62 h 133"/>
              <a:gd name="T16" fmla="*/ 92 w 123"/>
              <a:gd name="T17" fmla="*/ 44 h 133"/>
              <a:gd name="T18" fmla="*/ 84 w 123"/>
              <a:gd name="T19" fmla="*/ 27 h 133"/>
              <a:gd name="T20" fmla="*/ 62 w 123"/>
              <a:gd name="T21" fmla="*/ 1 h 133"/>
              <a:gd name="T22" fmla="*/ 62 w 123"/>
              <a:gd name="T23" fmla="*/ 0 h 133"/>
              <a:gd name="T24" fmla="*/ 61 w 123"/>
              <a:gd name="T25" fmla="*/ 1 h 133"/>
              <a:gd name="T26" fmla="*/ 61 w 123"/>
              <a:gd name="T27" fmla="*/ 0 h 133"/>
              <a:gd name="T28" fmla="*/ 61 w 123"/>
              <a:gd name="T29" fmla="*/ 1 h 133"/>
              <a:gd name="T30" fmla="*/ 39 w 123"/>
              <a:gd name="T31" fmla="*/ 27 h 133"/>
              <a:gd name="T32" fmla="*/ 31 w 123"/>
              <a:gd name="T33" fmla="*/ 44 h 133"/>
              <a:gd name="T34" fmla="*/ 40 w 123"/>
              <a:gd name="T35" fmla="*/ 62 h 133"/>
              <a:gd name="T36" fmla="*/ 40 w 123"/>
              <a:gd name="T37" fmla="*/ 72 h 133"/>
              <a:gd name="T38" fmla="*/ 31 w 123"/>
              <a:gd name="T39" fmla="*/ 63 h 133"/>
              <a:gd name="T40" fmla="*/ 3 w 123"/>
              <a:gd name="T41" fmla="*/ 39 h 133"/>
              <a:gd name="T42" fmla="*/ 0 w 123"/>
              <a:gd name="T43" fmla="*/ 66 h 133"/>
              <a:gd name="T44" fmla="*/ 2 w 123"/>
              <a:gd name="T45" fmla="*/ 82 h 133"/>
              <a:gd name="T46" fmla="*/ 12 w 123"/>
              <a:gd name="T47" fmla="*/ 87 h 133"/>
              <a:gd name="T48" fmla="*/ 21 w 123"/>
              <a:gd name="T49" fmla="*/ 91 h 133"/>
              <a:gd name="T50" fmla="*/ 19 w 123"/>
              <a:gd name="T51" fmla="*/ 97 h 133"/>
              <a:gd name="T52" fmla="*/ 0 w 123"/>
              <a:gd name="T53" fmla="*/ 91 h 133"/>
              <a:gd name="T54" fmla="*/ 28 w 123"/>
              <a:gd name="T55" fmla="*/ 130 h 133"/>
              <a:gd name="T56" fmla="*/ 41 w 123"/>
              <a:gd name="T57" fmla="*/ 127 h 133"/>
              <a:gd name="T58" fmla="*/ 54 w 123"/>
              <a:gd name="T59" fmla="*/ 119 h 133"/>
              <a:gd name="T60" fmla="*/ 58 w 123"/>
              <a:gd name="T61" fmla="*/ 118 h 133"/>
              <a:gd name="T62" fmla="*/ 58 w 123"/>
              <a:gd name="T63" fmla="*/ 112 h 133"/>
              <a:gd name="T64" fmla="*/ 61 w 123"/>
              <a:gd name="T65" fmla="*/ 59 h 133"/>
              <a:gd name="T66" fmla="*/ 64 w 123"/>
              <a:gd name="T67" fmla="*/ 112 h 133"/>
              <a:gd name="T68" fmla="*/ 65 w 123"/>
              <a:gd name="T69" fmla="*/ 118 h 133"/>
              <a:gd name="T70" fmla="*/ 69 w 123"/>
              <a:gd name="T71" fmla="*/ 119 h 133"/>
              <a:gd name="T72" fmla="*/ 81 w 123"/>
              <a:gd name="T73" fmla="*/ 127 h 133"/>
              <a:gd name="T74" fmla="*/ 95 w 123"/>
              <a:gd name="T75" fmla="*/ 130 h 133"/>
              <a:gd name="T76" fmla="*/ 123 w 123"/>
              <a:gd name="T77" fmla="*/ 91 h 133"/>
              <a:gd name="T78" fmla="*/ 104 w 123"/>
              <a:gd name="T79" fmla="*/ 97 h 133"/>
              <a:gd name="T80" fmla="*/ 102 w 123"/>
              <a:gd name="T81" fmla="*/ 91 h 1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3"/>
              <a:gd name="T124" fmla="*/ 0 h 133"/>
              <a:gd name="T125" fmla="*/ 123 w 123"/>
              <a:gd name="T126" fmla="*/ 133 h 1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3" h="133">
                <a:moveTo>
                  <a:pt x="102" y="91"/>
                </a:moveTo>
                <a:cubicBezTo>
                  <a:pt x="104" y="89"/>
                  <a:pt x="108" y="88"/>
                  <a:pt x="111" y="87"/>
                </a:cubicBezTo>
                <a:cubicBezTo>
                  <a:pt x="114" y="85"/>
                  <a:pt x="118" y="84"/>
                  <a:pt x="121" y="82"/>
                </a:cubicBezTo>
                <a:cubicBezTo>
                  <a:pt x="123" y="77"/>
                  <a:pt x="123" y="72"/>
                  <a:pt x="123" y="66"/>
                </a:cubicBezTo>
                <a:cubicBezTo>
                  <a:pt x="122" y="57"/>
                  <a:pt x="120" y="48"/>
                  <a:pt x="120" y="39"/>
                </a:cubicBezTo>
                <a:cubicBezTo>
                  <a:pt x="108" y="45"/>
                  <a:pt x="95" y="49"/>
                  <a:pt x="92" y="63"/>
                </a:cubicBezTo>
                <a:cubicBezTo>
                  <a:pt x="91" y="66"/>
                  <a:pt x="87" y="75"/>
                  <a:pt x="82" y="72"/>
                </a:cubicBezTo>
                <a:cubicBezTo>
                  <a:pt x="79" y="70"/>
                  <a:pt x="81" y="64"/>
                  <a:pt x="83" y="62"/>
                </a:cubicBezTo>
                <a:cubicBezTo>
                  <a:pt x="87" y="56"/>
                  <a:pt x="92" y="51"/>
                  <a:pt x="92" y="44"/>
                </a:cubicBezTo>
                <a:cubicBezTo>
                  <a:pt x="92" y="37"/>
                  <a:pt x="88" y="32"/>
                  <a:pt x="84" y="27"/>
                </a:cubicBezTo>
                <a:cubicBezTo>
                  <a:pt x="77" y="18"/>
                  <a:pt x="68" y="10"/>
                  <a:pt x="62" y="1"/>
                </a:cubicBezTo>
                <a:cubicBezTo>
                  <a:pt x="62" y="0"/>
                  <a:pt x="62" y="0"/>
                  <a:pt x="62" y="0"/>
                </a:cubicBezTo>
                <a:cubicBezTo>
                  <a:pt x="62" y="0"/>
                  <a:pt x="61" y="1"/>
                  <a:pt x="61" y="1"/>
                </a:cubicBezTo>
                <a:cubicBezTo>
                  <a:pt x="61" y="1"/>
                  <a:pt x="61" y="0"/>
                  <a:pt x="61" y="0"/>
                </a:cubicBezTo>
                <a:cubicBezTo>
                  <a:pt x="61" y="1"/>
                  <a:pt x="61" y="1"/>
                  <a:pt x="61" y="1"/>
                </a:cubicBezTo>
                <a:cubicBezTo>
                  <a:pt x="55" y="10"/>
                  <a:pt x="46" y="18"/>
                  <a:pt x="39" y="27"/>
                </a:cubicBezTo>
                <a:cubicBezTo>
                  <a:pt x="35" y="32"/>
                  <a:pt x="31" y="37"/>
                  <a:pt x="31" y="44"/>
                </a:cubicBezTo>
                <a:cubicBezTo>
                  <a:pt x="31" y="51"/>
                  <a:pt x="36" y="56"/>
                  <a:pt x="40" y="62"/>
                </a:cubicBezTo>
                <a:cubicBezTo>
                  <a:pt x="42" y="64"/>
                  <a:pt x="44" y="70"/>
                  <a:pt x="40" y="72"/>
                </a:cubicBezTo>
                <a:cubicBezTo>
                  <a:pt x="36" y="75"/>
                  <a:pt x="32" y="66"/>
                  <a:pt x="31" y="63"/>
                </a:cubicBezTo>
                <a:cubicBezTo>
                  <a:pt x="27" y="49"/>
                  <a:pt x="14" y="45"/>
                  <a:pt x="3" y="39"/>
                </a:cubicBezTo>
                <a:cubicBezTo>
                  <a:pt x="3" y="48"/>
                  <a:pt x="1" y="57"/>
                  <a:pt x="0" y="66"/>
                </a:cubicBezTo>
                <a:cubicBezTo>
                  <a:pt x="0" y="72"/>
                  <a:pt x="0" y="77"/>
                  <a:pt x="2" y="82"/>
                </a:cubicBezTo>
                <a:cubicBezTo>
                  <a:pt x="5" y="84"/>
                  <a:pt x="9" y="85"/>
                  <a:pt x="12" y="87"/>
                </a:cubicBezTo>
                <a:cubicBezTo>
                  <a:pt x="15" y="88"/>
                  <a:pt x="19" y="89"/>
                  <a:pt x="21" y="91"/>
                </a:cubicBezTo>
                <a:cubicBezTo>
                  <a:pt x="24" y="93"/>
                  <a:pt x="24" y="98"/>
                  <a:pt x="19" y="97"/>
                </a:cubicBezTo>
                <a:cubicBezTo>
                  <a:pt x="13" y="97"/>
                  <a:pt x="7" y="90"/>
                  <a:pt x="0" y="91"/>
                </a:cubicBezTo>
                <a:cubicBezTo>
                  <a:pt x="3" y="108"/>
                  <a:pt x="11" y="123"/>
                  <a:pt x="28" y="130"/>
                </a:cubicBezTo>
                <a:cubicBezTo>
                  <a:pt x="34" y="133"/>
                  <a:pt x="36" y="131"/>
                  <a:pt x="41" y="127"/>
                </a:cubicBezTo>
                <a:cubicBezTo>
                  <a:pt x="46" y="124"/>
                  <a:pt x="49" y="121"/>
                  <a:pt x="54" y="119"/>
                </a:cubicBezTo>
                <a:cubicBezTo>
                  <a:pt x="56" y="119"/>
                  <a:pt x="58" y="120"/>
                  <a:pt x="58" y="118"/>
                </a:cubicBezTo>
                <a:cubicBezTo>
                  <a:pt x="58" y="116"/>
                  <a:pt x="58" y="114"/>
                  <a:pt x="58" y="112"/>
                </a:cubicBezTo>
                <a:cubicBezTo>
                  <a:pt x="59" y="92"/>
                  <a:pt x="61" y="80"/>
                  <a:pt x="61" y="59"/>
                </a:cubicBezTo>
                <a:cubicBezTo>
                  <a:pt x="62" y="80"/>
                  <a:pt x="64" y="92"/>
                  <a:pt x="64" y="112"/>
                </a:cubicBezTo>
                <a:cubicBezTo>
                  <a:pt x="64" y="114"/>
                  <a:pt x="65" y="116"/>
                  <a:pt x="65" y="118"/>
                </a:cubicBezTo>
                <a:cubicBezTo>
                  <a:pt x="65" y="120"/>
                  <a:pt x="67" y="119"/>
                  <a:pt x="69" y="119"/>
                </a:cubicBezTo>
                <a:cubicBezTo>
                  <a:pt x="74" y="121"/>
                  <a:pt x="77" y="124"/>
                  <a:pt x="81" y="127"/>
                </a:cubicBezTo>
                <a:cubicBezTo>
                  <a:pt x="86" y="131"/>
                  <a:pt x="89" y="133"/>
                  <a:pt x="95" y="130"/>
                </a:cubicBezTo>
                <a:cubicBezTo>
                  <a:pt x="111" y="123"/>
                  <a:pt x="119" y="108"/>
                  <a:pt x="123" y="91"/>
                </a:cubicBezTo>
                <a:cubicBezTo>
                  <a:pt x="116" y="90"/>
                  <a:pt x="110" y="97"/>
                  <a:pt x="104" y="97"/>
                </a:cubicBezTo>
                <a:cubicBezTo>
                  <a:pt x="99" y="98"/>
                  <a:pt x="99" y="93"/>
                  <a:pt x="102" y="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7" name="Rectangle 245"/>
          <p:cNvSpPr>
            <a:spLocks noChangeArrowheads="1"/>
          </p:cNvSpPr>
          <p:nvPr/>
        </p:nvSpPr>
        <p:spPr bwMode="auto">
          <a:xfrm>
            <a:off x="7777163" y="2840038"/>
            <a:ext cx="15875" cy="6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88" name="Freeform 246"/>
          <p:cNvSpPr>
            <a:spLocks/>
          </p:cNvSpPr>
          <p:nvPr/>
        </p:nvSpPr>
        <p:spPr bwMode="auto">
          <a:xfrm>
            <a:off x="7267575" y="4257675"/>
            <a:ext cx="244475" cy="250825"/>
          </a:xfrm>
          <a:custGeom>
            <a:avLst/>
            <a:gdLst>
              <a:gd name="T0" fmla="*/ 105 w 144"/>
              <a:gd name="T1" fmla="*/ 28 h 148"/>
              <a:gd name="T2" fmla="*/ 144 w 144"/>
              <a:gd name="T3" fmla="*/ 50 h 148"/>
              <a:gd name="T4" fmla="*/ 74 w 144"/>
              <a:gd name="T5" fmla="*/ 0 h 148"/>
              <a:gd name="T6" fmla="*/ 0 w 144"/>
              <a:gd name="T7" fmla="*/ 74 h 148"/>
              <a:gd name="T8" fmla="*/ 74 w 144"/>
              <a:gd name="T9" fmla="*/ 148 h 148"/>
              <a:gd name="T10" fmla="*/ 144 w 144"/>
              <a:gd name="T11" fmla="*/ 97 h 148"/>
              <a:gd name="T12" fmla="*/ 105 w 144"/>
              <a:gd name="T13" fmla="*/ 120 h 148"/>
              <a:gd name="T14" fmla="*/ 59 w 144"/>
              <a:gd name="T15" fmla="*/ 74 h 148"/>
              <a:gd name="T16" fmla="*/ 105 w 144"/>
              <a:gd name="T17" fmla="*/ 28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148"/>
              <a:gd name="T29" fmla="*/ 144 w 144"/>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148">
                <a:moveTo>
                  <a:pt x="105" y="28"/>
                </a:moveTo>
                <a:cubicBezTo>
                  <a:pt x="121" y="28"/>
                  <a:pt x="136" y="37"/>
                  <a:pt x="144" y="50"/>
                </a:cubicBezTo>
                <a:cubicBezTo>
                  <a:pt x="134" y="21"/>
                  <a:pt x="106" y="0"/>
                  <a:pt x="74" y="0"/>
                </a:cubicBezTo>
                <a:cubicBezTo>
                  <a:pt x="33" y="0"/>
                  <a:pt x="0" y="33"/>
                  <a:pt x="0" y="74"/>
                </a:cubicBezTo>
                <a:cubicBezTo>
                  <a:pt x="0" y="114"/>
                  <a:pt x="33" y="148"/>
                  <a:pt x="74" y="148"/>
                </a:cubicBezTo>
                <a:cubicBezTo>
                  <a:pt x="106" y="148"/>
                  <a:pt x="134" y="127"/>
                  <a:pt x="144" y="97"/>
                </a:cubicBezTo>
                <a:cubicBezTo>
                  <a:pt x="136" y="111"/>
                  <a:pt x="121" y="120"/>
                  <a:pt x="105" y="120"/>
                </a:cubicBezTo>
                <a:cubicBezTo>
                  <a:pt x="79" y="120"/>
                  <a:pt x="59" y="99"/>
                  <a:pt x="59" y="74"/>
                </a:cubicBezTo>
                <a:cubicBezTo>
                  <a:pt x="59" y="48"/>
                  <a:pt x="79" y="28"/>
                  <a:pt x="105"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9" name="Freeform 247"/>
          <p:cNvSpPr>
            <a:spLocks noEditPoints="1"/>
          </p:cNvSpPr>
          <p:nvPr/>
        </p:nvSpPr>
        <p:spPr bwMode="auto">
          <a:xfrm>
            <a:off x="7842250" y="3686175"/>
            <a:ext cx="271463" cy="195263"/>
          </a:xfrm>
          <a:custGeom>
            <a:avLst/>
            <a:gdLst>
              <a:gd name="T0" fmla="*/ 107 w 161"/>
              <a:gd name="T1" fmla="*/ 116 h 116"/>
              <a:gd name="T2" fmla="*/ 161 w 161"/>
              <a:gd name="T3" fmla="*/ 116 h 116"/>
              <a:gd name="T4" fmla="*/ 161 w 161"/>
              <a:gd name="T5" fmla="*/ 0 h 116"/>
              <a:gd name="T6" fmla="*/ 107 w 161"/>
              <a:gd name="T7" fmla="*/ 0 h 116"/>
              <a:gd name="T8" fmla="*/ 107 w 161"/>
              <a:gd name="T9" fmla="*/ 49 h 116"/>
              <a:gd name="T10" fmla="*/ 146 w 161"/>
              <a:gd name="T11" fmla="*/ 103 h 116"/>
              <a:gd name="T12" fmla="*/ 107 w 161"/>
              <a:gd name="T13" fmla="*/ 103 h 116"/>
              <a:gd name="T14" fmla="*/ 107 w 161"/>
              <a:gd name="T15" fmla="*/ 116 h 116"/>
              <a:gd name="T16" fmla="*/ 73 w 161"/>
              <a:gd name="T17" fmla="*/ 116 h 116"/>
              <a:gd name="T18" fmla="*/ 107 w 161"/>
              <a:gd name="T19" fmla="*/ 116 h 116"/>
              <a:gd name="T20" fmla="*/ 107 w 161"/>
              <a:gd name="T21" fmla="*/ 103 h 116"/>
              <a:gd name="T22" fmla="*/ 84 w 161"/>
              <a:gd name="T23" fmla="*/ 103 h 116"/>
              <a:gd name="T24" fmla="*/ 82 w 161"/>
              <a:gd name="T25" fmla="*/ 100 h 116"/>
              <a:gd name="T26" fmla="*/ 73 w 161"/>
              <a:gd name="T27" fmla="*/ 88 h 116"/>
              <a:gd name="T28" fmla="*/ 73 w 161"/>
              <a:gd name="T29" fmla="*/ 96 h 116"/>
              <a:gd name="T30" fmla="*/ 78 w 161"/>
              <a:gd name="T31" fmla="*/ 103 h 116"/>
              <a:gd name="T32" fmla="*/ 73 w 161"/>
              <a:gd name="T33" fmla="*/ 103 h 116"/>
              <a:gd name="T34" fmla="*/ 73 w 161"/>
              <a:gd name="T35" fmla="*/ 116 h 116"/>
              <a:gd name="T36" fmla="*/ 107 w 161"/>
              <a:gd name="T37" fmla="*/ 0 h 116"/>
              <a:gd name="T38" fmla="*/ 73 w 161"/>
              <a:gd name="T39" fmla="*/ 0 h 116"/>
              <a:gd name="T40" fmla="*/ 73 w 161"/>
              <a:gd name="T41" fmla="*/ 75 h 116"/>
              <a:gd name="T42" fmla="*/ 100 w 161"/>
              <a:gd name="T43" fmla="*/ 38 h 116"/>
              <a:gd name="T44" fmla="*/ 100 w 161"/>
              <a:gd name="T45" fmla="*/ 38 h 116"/>
              <a:gd name="T46" fmla="*/ 107 w 161"/>
              <a:gd name="T47" fmla="*/ 49 h 116"/>
              <a:gd name="T48" fmla="*/ 107 w 161"/>
              <a:gd name="T49" fmla="*/ 0 h 116"/>
              <a:gd name="T50" fmla="*/ 46 w 161"/>
              <a:gd name="T51" fmla="*/ 116 h 116"/>
              <a:gd name="T52" fmla="*/ 73 w 161"/>
              <a:gd name="T53" fmla="*/ 116 h 116"/>
              <a:gd name="T54" fmla="*/ 73 w 161"/>
              <a:gd name="T55" fmla="*/ 103 h 116"/>
              <a:gd name="T56" fmla="*/ 54 w 161"/>
              <a:gd name="T57" fmla="*/ 103 h 116"/>
              <a:gd name="T58" fmla="*/ 46 w 161"/>
              <a:gd name="T59" fmla="*/ 103 h 116"/>
              <a:gd name="T60" fmla="*/ 46 w 161"/>
              <a:gd name="T61" fmla="*/ 116 h 116"/>
              <a:gd name="T62" fmla="*/ 73 w 161"/>
              <a:gd name="T63" fmla="*/ 0 h 116"/>
              <a:gd name="T64" fmla="*/ 46 w 161"/>
              <a:gd name="T65" fmla="*/ 0 h 116"/>
              <a:gd name="T66" fmla="*/ 46 w 161"/>
              <a:gd name="T67" fmla="*/ 20 h 116"/>
              <a:gd name="T68" fmla="*/ 49 w 161"/>
              <a:gd name="T69" fmla="*/ 28 h 116"/>
              <a:gd name="T70" fmla="*/ 46 w 161"/>
              <a:gd name="T71" fmla="*/ 36 h 116"/>
              <a:gd name="T72" fmla="*/ 46 w 161"/>
              <a:gd name="T73" fmla="*/ 58 h 116"/>
              <a:gd name="T74" fmla="*/ 46 w 161"/>
              <a:gd name="T75" fmla="*/ 58 h 116"/>
              <a:gd name="T76" fmla="*/ 66 w 161"/>
              <a:gd name="T77" fmla="*/ 86 h 116"/>
              <a:gd name="T78" fmla="*/ 73 w 161"/>
              <a:gd name="T79" fmla="*/ 96 h 116"/>
              <a:gd name="T80" fmla="*/ 73 w 161"/>
              <a:gd name="T81" fmla="*/ 88 h 116"/>
              <a:gd name="T82" fmla="*/ 69 w 161"/>
              <a:gd name="T83" fmla="*/ 82 h 116"/>
              <a:gd name="T84" fmla="*/ 73 w 161"/>
              <a:gd name="T85" fmla="*/ 75 h 116"/>
              <a:gd name="T86" fmla="*/ 73 w 161"/>
              <a:gd name="T87" fmla="*/ 0 h 116"/>
              <a:gd name="T88" fmla="*/ 0 w 161"/>
              <a:gd name="T89" fmla="*/ 116 h 116"/>
              <a:gd name="T90" fmla="*/ 46 w 161"/>
              <a:gd name="T91" fmla="*/ 116 h 116"/>
              <a:gd name="T92" fmla="*/ 46 w 161"/>
              <a:gd name="T93" fmla="*/ 103 h 116"/>
              <a:gd name="T94" fmla="*/ 14 w 161"/>
              <a:gd name="T95" fmla="*/ 103 h 116"/>
              <a:gd name="T96" fmla="*/ 14 w 161"/>
              <a:gd name="T97" fmla="*/ 103 h 116"/>
              <a:gd name="T98" fmla="*/ 46 w 161"/>
              <a:gd name="T99" fmla="*/ 58 h 116"/>
              <a:gd name="T100" fmla="*/ 46 w 161"/>
              <a:gd name="T101" fmla="*/ 36 h 116"/>
              <a:gd name="T102" fmla="*/ 36 w 161"/>
              <a:gd name="T103" fmla="*/ 40 h 116"/>
              <a:gd name="T104" fmla="*/ 23 w 161"/>
              <a:gd name="T105" fmla="*/ 28 h 116"/>
              <a:gd name="T106" fmla="*/ 36 w 161"/>
              <a:gd name="T107" fmla="*/ 15 h 116"/>
              <a:gd name="T108" fmla="*/ 36 w 161"/>
              <a:gd name="T109" fmla="*/ 15 h 116"/>
              <a:gd name="T110" fmla="*/ 46 w 161"/>
              <a:gd name="T111" fmla="*/ 20 h 116"/>
              <a:gd name="T112" fmla="*/ 46 w 161"/>
              <a:gd name="T113" fmla="*/ 0 h 116"/>
              <a:gd name="T114" fmla="*/ 0 w 161"/>
              <a:gd name="T115" fmla="*/ 0 h 116"/>
              <a:gd name="T116" fmla="*/ 0 w 161"/>
              <a:gd name="T117" fmla="*/ 116 h 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1"/>
              <a:gd name="T178" fmla="*/ 0 h 116"/>
              <a:gd name="T179" fmla="*/ 161 w 161"/>
              <a:gd name="T180" fmla="*/ 116 h 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1" h="116">
                <a:moveTo>
                  <a:pt x="107" y="116"/>
                </a:moveTo>
                <a:cubicBezTo>
                  <a:pt x="161" y="116"/>
                  <a:pt x="161" y="116"/>
                  <a:pt x="161" y="116"/>
                </a:cubicBezTo>
                <a:cubicBezTo>
                  <a:pt x="161" y="0"/>
                  <a:pt x="161" y="0"/>
                  <a:pt x="161" y="0"/>
                </a:cubicBezTo>
                <a:cubicBezTo>
                  <a:pt x="107" y="0"/>
                  <a:pt x="107" y="0"/>
                  <a:pt x="107" y="0"/>
                </a:cubicBezTo>
                <a:cubicBezTo>
                  <a:pt x="107" y="49"/>
                  <a:pt x="107" y="49"/>
                  <a:pt x="107" y="49"/>
                </a:cubicBezTo>
                <a:cubicBezTo>
                  <a:pt x="146" y="103"/>
                  <a:pt x="146" y="103"/>
                  <a:pt x="146" y="103"/>
                </a:cubicBezTo>
                <a:cubicBezTo>
                  <a:pt x="107" y="103"/>
                  <a:pt x="107" y="103"/>
                  <a:pt x="107" y="103"/>
                </a:cubicBezTo>
                <a:lnTo>
                  <a:pt x="107" y="116"/>
                </a:lnTo>
                <a:close/>
                <a:moveTo>
                  <a:pt x="73" y="116"/>
                </a:moveTo>
                <a:cubicBezTo>
                  <a:pt x="107" y="116"/>
                  <a:pt x="107" y="116"/>
                  <a:pt x="107" y="116"/>
                </a:cubicBezTo>
                <a:cubicBezTo>
                  <a:pt x="107" y="103"/>
                  <a:pt x="107" y="103"/>
                  <a:pt x="107" y="103"/>
                </a:cubicBezTo>
                <a:cubicBezTo>
                  <a:pt x="84" y="103"/>
                  <a:pt x="84" y="103"/>
                  <a:pt x="84" y="103"/>
                </a:cubicBezTo>
                <a:cubicBezTo>
                  <a:pt x="82" y="100"/>
                  <a:pt x="82" y="100"/>
                  <a:pt x="82" y="100"/>
                </a:cubicBezTo>
                <a:cubicBezTo>
                  <a:pt x="73" y="88"/>
                  <a:pt x="73" y="88"/>
                  <a:pt x="73" y="88"/>
                </a:cubicBezTo>
                <a:cubicBezTo>
                  <a:pt x="73" y="96"/>
                  <a:pt x="73" y="96"/>
                  <a:pt x="73" y="96"/>
                </a:cubicBezTo>
                <a:cubicBezTo>
                  <a:pt x="78" y="103"/>
                  <a:pt x="78" y="103"/>
                  <a:pt x="78" y="103"/>
                </a:cubicBezTo>
                <a:cubicBezTo>
                  <a:pt x="73" y="103"/>
                  <a:pt x="73" y="103"/>
                  <a:pt x="73" y="103"/>
                </a:cubicBezTo>
                <a:cubicBezTo>
                  <a:pt x="73" y="116"/>
                  <a:pt x="73" y="116"/>
                  <a:pt x="73" y="116"/>
                </a:cubicBezTo>
                <a:close/>
                <a:moveTo>
                  <a:pt x="107" y="0"/>
                </a:moveTo>
                <a:cubicBezTo>
                  <a:pt x="73" y="0"/>
                  <a:pt x="73" y="0"/>
                  <a:pt x="73" y="0"/>
                </a:cubicBezTo>
                <a:cubicBezTo>
                  <a:pt x="73" y="75"/>
                  <a:pt x="73" y="75"/>
                  <a:pt x="73" y="75"/>
                </a:cubicBezTo>
                <a:cubicBezTo>
                  <a:pt x="100" y="38"/>
                  <a:pt x="100" y="38"/>
                  <a:pt x="100" y="38"/>
                </a:cubicBezTo>
                <a:cubicBezTo>
                  <a:pt x="100" y="38"/>
                  <a:pt x="100" y="38"/>
                  <a:pt x="100" y="38"/>
                </a:cubicBezTo>
                <a:cubicBezTo>
                  <a:pt x="107" y="49"/>
                  <a:pt x="107" y="49"/>
                  <a:pt x="107" y="49"/>
                </a:cubicBezTo>
                <a:lnTo>
                  <a:pt x="107" y="0"/>
                </a:lnTo>
                <a:close/>
                <a:moveTo>
                  <a:pt x="46" y="116"/>
                </a:moveTo>
                <a:cubicBezTo>
                  <a:pt x="73" y="116"/>
                  <a:pt x="73" y="116"/>
                  <a:pt x="73" y="116"/>
                </a:cubicBezTo>
                <a:cubicBezTo>
                  <a:pt x="73" y="103"/>
                  <a:pt x="73" y="103"/>
                  <a:pt x="73" y="103"/>
                </a:cubicBezTo>
                <a:cubicBezTo>
                  <a:pt x="54" y="103"/>
                  <a:pt x="54" y="103"/>
                  <a:pt x="54" y="103"/>
                </a:cubicBezTo>
                <a:cubicBezTo>
                  <a:pt x="46" y="103"/>
                  <a:pt x="46" y="103"/>
                  <a:pt x="46" y="103"/>
                </a:cubicBezTo>
                <a:cubicBezTo>
                  <a:pt x="46" y="116"/>
                  <a:pt x="46" y="116"/>
                  <a:pt x="46" y="116"/>
                </a:cubicBezTo>
                <a:close/>
                <a:moveTo>
                  <a:pt x="73" y="0"/>
                </a:moveTo>
                <a:cubicBezTo>
                  <a:pt x="46" y="0"/>
                  <a:pt x="46" y="0"/>
                  <a:pt x="46" y="0"/>
                </a:cubicBezTo>
                <a:cubicBezTo>
                  <a:pt x="46" y="20"/>
                  <a:pt x="46" y="20"/>
                  <a:pt x="46" y="20"/>
                </a:cubicBezTo>
                <a:cubicBezTo>
                  <a:pt x="48" y="22"/>
                  <a:pt x="49" y="25"/>
                  <a:pt x="49" y="28"/>
                </a:cubicBezTo>
                <a:cubicBezTo>
                  <a:pt x="49" y="31"/>
                  <a:pt x="48" y="34"/>
                  <a:pt x="46" y="36"/>
                </a:cubicBezTo>
                <a:cubicBezTo>
                  <a:pt x="46" y="58"/>
                  <a:pt x="46" y="58"/>
                  <a:pt x="46" y="58"/>
                </a:cubicBezTo>
                <a:cubicBezTo>
                  <a:pt x="46" y="58"/>
                  <a:pt x="46" y="58"/>
                  <a:pt x="46" y="58"/>
                </a:cubicBezTo>
                <a:cubicBezTo>
                  <a:pt x="66" y="86"/>
                  <a:pt x="66" y="86"/>
                  <a:pt x="66" y="86"/>
                </a:cubicBezTo>
                <a:cubicBezTo>
                  <a:pt x="73" y="96"/>
                  <a:pt x="73" y="96"/>
                  <a:pt x="73" y="96"/>
                </a:cubicBezTo>
                <a:cubicBezTo>
                  <a:pt x="73" y="88"/>
                  <a:pt x="73" y="88"/>
                  <a:pt x="73" y="88"/>
                </a:cubicBezTo>
                <a:cubicBezTo>
                  <a:pt x="69" y="82"/>
                  <a:pt x="69" y="82"/>
                  <a:pt x="69" y="82"/>
                </a:cubicBezTo>
                <a:cubicBezTo>
                  <a:pt x="73" y="75"/>
                  <a:pt x="73" y="75"/>
                  <a:pt x="73" y="75"/>
                </a:cubicBezTo>
                <a:lnTo>
                  <a:pt x="73" y="0"/>
                </a:lnTo>
                <a:close/>
                <a:moveTo>
                  <a:pt x="0" y="116"/>
                </a:moveTo>
                <a:cubicBezTo>
                  <a:pt x="46" y="116"/>
                  <a:pt x="46" y="116"/>
                  <a:pt x="46" y="116"/>
                </a:cubicBezTo>
                <a:cubicBezTo>
                  <a:pt x="46" y="103"/>
                  <a:pt x="46" y="103"/>
                  <a:pt x="46" y="103"/>
                </a:cubicBezTo>
                <a:cubicBezTo>
                  <a:pt x="14" y="103"/>
                  <a:pt x="14" y="103"/>
                  <a:pt x="14" y="103"/>
                </a:cubicBezTo>
                <a:cubicBezTo>
                  <a:pt x="14" y="103"/>
                  <a:pt x="14" y="103"/>
                  <a:pt x="14" y="103"/>
                </a:cubicBezTo>
                <a:cubicBezTo>
                  <a:pt x="46" y="58"/>
                  <a:pt x="46" y="58"/>
                  <a:pt x="46" y="58"/>
                </a:cubicBezTo>
                <a:cubicBezTo>
                  <a:pt x="46" y="36"/>
                  <a:pt x="46" y="36"/>
                  <a:pt x="46" y="36"/>
                </a:cubicBezTo>
                <a:cubicBezTo>
                  <a:pt x="44" y="39"/>
                  <a:pt x="40" y="40"/>
                  <a:pt x="36" y="40"/>
                </a:cubicBezTo>
                <a:cubicBezTo>
                  <a:pt x="29" y="40"/>
                  <a:pt x="23" y="35"/>
                  <a:pt x="23" y="28"/>
                </a:cubicBezTo>
                <a:cubicBezTo>
                  <a:pt x="23" y="21"/>
                  <a:pt x="29" y="15"/>
                  <a:pt x="36" y="15"/>
                </a:cubicBezTo>
                <a:cubicBezTo>
                  <a:pt x="36" y="15"/>
                  <a:pt x="36" y="15"/>
                  <a:pt x="36" y="15"/>
                </a:cubicBezTo>
                <a:cubicBezTo>
                  <a:pt x="40" y="15"/>
                  <a:pt x="44" y="17"/>
                  <a:pt x="46" y="20"/>
                </a:cubicBezTo>
                <a:cubicBezTo>
                  <a:pt x="46" y="0"/>
                  <a:pt x="46" y="0"/>
                  <a:pt x="46" y="0"/>
                </a:cubicBezTo>
                <a:cubicBezTo>
                  <a:pt x="0" y="0"/>
                  <a:pt x="0" y="0"/>
                  <a:pt x="0" y="0"/>
                </a:cubicBezTo>
                <a:lnTo>
                  <a:pt x="0" y="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0" name="Freeform 248"/>
          <p:cNvSpPr>
            <a:spLocks/>
          </p:cNvSpPr>
          <p:nvPr/>
        </p:nvSpPr>
        <p:spPr bwMode="auto">
          <a:xfrm>
            <a:off x="6491288" y="4600575"/>
            <a:ext cx="73025" cy="112713"/>
          </a:xfrm>
          <a:custGeom>
            <a:avLst/>
            <a:gdLst>
              <a:gd name="T0" fmla="*/ 0 w 46"/>
              <a:gd name="T1" fmla="*/ 13 h 71"/>
              <a:gd name="T2" fmla="*/ 11 w 46"/>
              <a:gd name="T3" fmla="*/ 13 h 71"/>
              <a:gd name="T4" fmla="*/ 5 w 46"/>
              <a:gd name="T5" fmla="*/ 0 h 71"/>
              <a:gd name="T6" fmla="*/ 21 w 46"/>
              <a:gd name="T7" fmla="*/ 0 h 71"/>
              <a:gd name="T8" fmla="*/ 22 w 46"/>
              <a:gd name="T9" fmla="*/ 0 h 71"/>
              <a:gd name="T10" fmla="*/ 29 w 46"/>
              <a:gd name="T11" fmla="*/ 0 h 71"/>
              <a:gd name="T12" fmla="*/ 43 w 46"/>
              <a:gd name="T13" fmla="*/ 30 h 71"/>
              <a:gd name="T14" fmla="*/ 30 w 46"/>
              <a:gd name="T15" fmla="*/ 30 h 71"/>
              <a:gd name="T16" fmla="*/ 46 w 46"/>
              <a:gd name="T17" fmla="*/ 71 h 71"/>
              <a:gd name="T18" fmla="*/ 0 w 46"/>
              <a:gd name="T19" fmla="*/ 13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71"/>
              <a:gd name="T32" fmla="*/ 46 w 46"/>
              <a:gd name="T33" fmla="*/ 71 h 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71">
                <a:moveTo>
                  <a:pt x="0" y="13"/>
                </a:moveTo>
                <a:lnTo>
                  <a:pt x="11" y="13"/>
                </a:lnTo>
                <a:lnTo>
                  <a:pt x="5" y="0"/>
                </a:lnTo>
                <a:lnTo>
                  <a:pt x="21" y="0"/>
                </a:lnTo>
                <a:lnTo>
                  <a:pt x="22" y="0"/>
                </a:lnTo>
                <a:lnTo>
                  <a:pt x="29" y="0"/>
                </a:lnTo>
                <a:lnTo>
                  <a:pt x="43" y="30"/>
                </a:lnTo>
                <a:lnTo>
                  <a:pt x="30" y="30"/>
                </a:lnTo>
                <a:lnTo>
                  <a:pt x="46" y="71"/>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1" name="Freeform 249"/>
          <p:cNvSpPr>
            <a:spLocks/>
          </p:cNvSpPr>
          <p:nvPr/>
        </p:nvSpPr>
        <p:spPr bwMode="auto">
          <a:xfrm>
            <a:off x="6402388" y="4468813"/>
            <a:ext cx="206375" cy="125412"/>
          </a:xfrm>
          <a:custGeom>
            <a:avLst/>
            <a:gdLst>
              <a:gd name="T0" fmla="*/ 122 w 122"/>
              <a:gd name="T1" fmla="*/ 61 h 74"/>
              <a:gd name="T2" fmla="*/ 109 w 122"/>
              <a:gd name="T3" fmla="*/ 74 h 74"/>
              <a:gd name="T4" fmla="*/ 78 w 122"/>
              <a:gd name="T5" fmla="*/ 74 h 74"/>
              <a:gd name="T6" fmla="*/ 73 w 122"/>
              <a:gd name="T7" fmla="*/ 74 h 74"/>
              <a:gd name="T8" fmla="*/ 72 w 122"/>
              <a:gd name="T9" fmla="*/ 74 h 74"/>
              <a:gd name="T10" fmla="*/ 55 w 122"/>
              <a:gd name="T11" fmla="*/ 74 h 74"/>
              <a:gd name="T12" fmla="*/ 22 w 122"/>
              <a:gd name="T13" fmla="*/ 74 h 74"/>
              <a:gd name="T14" fmla="*/ 0 w 122"/>
              <a:gd name="T15" fmla="*/ 53 h 74"/>
              <a:gd name="T16" fmla="*/ 22 w 122"/>
              <a:gd name="T17" fmla="*/ 31 h 74"/>
              <a:gd name="T18" fmla="*/ 36 w 122"/>
              <a:gd name="T19" fmla="*/ 36 h 74"/>
              <a:gd name="T20" fmla="*/ 73 w 122"/>
              <a:gd name="T21" fmla="*/ 0 h 74"/>
              <a:gd name="T22" fmla="*/ 110 w 122"/>
              <a:gd name="T23" fmla="*/ 37 h 74"/>
              <a:gd name="T24" fmla="*/ 109 w 122"/>
              <a:gd name="T25" fmla="*/ 48 h 74"/>
              <a:gd name="T26" fmla="*/ 122 w 122"/>
              <a:gd name="T27" fmla="*/ 61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
              <a:gd name="T43" fmla="*/ 0 h 74"/>
              <a:gd name="T44" fmla="*/ 122 w 122"/>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 h="74">
                <a:moveTo>
                  <a:pt x="122" y="61"/>
                </a:moveTo>
                <a:cubicBezTo>
                  <a:pt x="122" y="69"/>
                  <a:pt x="116" y="74"/>
                  <a:pt x="109" y="74"/>
                </a:cubicBezTo>
                <a:cubicBezTo>
                  <a:pt x="78" y="74"/>
                  <a:pt x="78" y="74"/>
                  <a:pt x="78" y="74"/>
                </a:cubicBezTo>
                <a:cubicBezTo>
                  <a:pt x="73" y="74"/>
                  <a:pt x="73" y="74"/>
                  <a:pt x="73" y="74"/>
                </a:cubicBezTo>
                <a:cubicBezTo>
                  <a:pt x="72" y="74"/>
                  <a:pt x="72" y="74"/>
                  <a:pt x="72" y="74"/>
                </a:cubicBezTo>
                <a:cubicBezTo>
                  <a:pt x="55" y="74"/>
                  <a:pt x="55" y="74"/>
                  <a:pt x="55" y="74"/>
                </a:cubicBezTo>
                <a:cubicBezTo>
                  <a:pt x="22" y="74"/>
                  <a:pt x="22" y="74"/>
                  <a:pt x="22" y="74"/>
                </a:cubicBezTo>
                <a:cubicBezTo>
                  <a:pt x="10" y="74"/>
                  <a:pt x="0" y="65"/>
                  <a:pt x="0" y="53"/>
                </a:cubicBezTo>
                <a:cubicBezTo>
                  <a:pt x="0" y="41"/>
                  <a:pt x="10" y="31"/>
                  <a:pt x="22" y="31"/>
                </a:cubicBezTo>
                <a:cubicBezTo>
                  <a:pt x="27" y="31"/>
                  <a:pt x="32" y="33"/>
                  <a:pt x="36" y="36"/>
                </a:cubicBezTo>
                <a:cubicBezTo>
                  <a:pt x="36" y="16"/>
                  <a:pt x="53" y="0"/>
                  <a:pt x="73" y="0"/>
                </a:cubicBezTo>
                <a:cubicBezTo>
                  <a:pt x="94" y="0"/>
                  <a:pt x="110" y="16"/>
                  <a:pt x="110" y="37"/>
                </a:cubicBezTo>
                <a:cubicBezTo>
                  <a:pt x="110" y="41"/>
                  <a:pt x="110" y="45"/>
                  <a:pt x="109" y="48"/>
                </a:cubicBezTo>
                <a:cubicBezTo>
                  <a:pt x="116" y="48"/>
                  <a:pt x="122" y="54"/>
                  <a:pt x="122"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2" name="Freeform 250"/>
          <p:cNvSpPr>
            <a:spLocks/>
          </p:cNvSpPr>
          <p:nvPr/>
        </p:nvSpPr>
        <p:spPr bwMode="auto">
          <a:xfrm>
            <a:off x="6397625" y="2725738"/>
            <a:ext cx="20638" cy="106362"/>
          </a:xfrm>
          <a:custGeom>
            <a:avLst/>
            <a:gdLst>
              <a:gd name="T0" fmla="*/ 12 w 12"/>
              <a:gd name="T1" fmla="*/ 1 h 63"/>
              <a:gd name="T2" fmla="*/ 7 w 12"/>
              <a:gd name="T3" fmla="*/ 0 h 63"/>
              <a:gd name="T4" fmla="*/ 6 w 12"/>
              <a:gd name="T5" fmla="*/ 0 h 63"/>
              <a:gd name="T6" fmla="*/ 0 w 12"/>
              <a:gd name="T7" fmla="*/ 2 h 63"/>
              <a:gd name="T8" fmla="*/ 0 w 12"/>
              <a:gd name="T9" fmla="*/ 63 h 63"/>
              <a:gd name="T10" fmla="*/ 12 w 12"/>
              <a:gd name="T11" fmla="*/ 63 h 63"/>
              <a:gd name="T12" fmla="*/ 12 w 12"/>
              <a:gd name="T13" fmla="*/ 1 h 63"/>
              <a:gd name="T14" fmla="*/ 0 60000 65536"/>
              <a:gd name="T15" fmla="*/ 0 60000 65536"/>
              <a:gd name="T16" fmla="*/ 0 60000 65536"/>
              <a:gd name="T17" fmla="*/ 0 60000 65536"/>
              <a:gd name="T18" fmla="*/ 0 60000 65536"/>
              <a:gd name="T19" fmla="*/ 0 60000 65536"/>
              <a:gd name="T20" fmla="*/ 0 60000 65536"/>
              <a:gd name="T21" fmla="*/ 0 w 12"/>
              <a:gd name="T22" fmla="*/ 0 h 63"/>
              <a:gd name="T23" fmla="*/ 12 w 1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3">
                <a:moveTo>
                  <a:pt x="12" y="1"/>
                </a:moveTo>
                <a:cubicBezTo>
                  <a:pt x="11" y="1"/>
                  <a:pt x="9" y="0"/>
                  <a:pt x="7" y="0"/>
                </a:cubicBezTo>
                <a:cubicBezTo>
                  <a:pt x="6" y="0"/>
                  <a:pt x="6" y="0"/>
                  <a:pt x="6" y="0"/>
                </a:cubicBezTo>
                <a:cubicBezTo>
                  <a:pt x="4" y="0"/>
                  <a:pt x="2" y="1"/>
                  <a:pt x="0" y="2"/>
                </a:cubicBezTo>
                <a:cubicBezTo>
                  <a:pt x="0" y="63"/>
                  <a:pt x="0" y="63"/>
                  <a:pt x="0" y="63"/>
                </a:cubicBezTo>
                <a:cubicBezTo>
                  <a:pt x="12" y="63"/>
                  <a:pt x="12" y="63"/>
                  <a:pt x="12" y="63"/>
                </a:cubicBezTo>
                <a:lnTo>
                  <a:pt x="12"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3" name="Freeform 251"/>
          <p:cNvSpPr>
            <a:spLocks/>
          </p:cNvSpPr>
          <p:nvPr/>
        </p:nvSpPr>
        <p:spPr bwMode="auto">
          <a:xfrm>
            <a:off x="6397625" y="2578100"/>
            <a:ext cx="20638" cy="15875"/>
          </a:xfrm>
          <a:custGeom>
            <a:avLst/>
            <a:gdLst>
              <a:gd name="T0" fmla="*/ 7 w 12"/>
              <a:gd name="T1" fmla="*/ 8 h 9"/>
              <a:gd name="T2" fmla="*/ 9 w 12"/>
              <a:gd name="T3" fmla="*/ 8 h 9"/>
              <a:gd name="T4" fmla="*/ 12 w 12"/>
              <a:gd name="T5" fmla="*/ 9 h 9"/>
              <a:gd name="T6" fmla="*/ 12 w 12"/>
              <a:gd name="T7" fmla="*/ 0 h 9"/>
              <a:gd name="T8" fmla="*/ 0 w 12"/>
              <a:gd name="T9" fmla="*/ 0 h 9"/>
              <a:gd name="T10" fmla="*/ 0 w 12"/>
              <a:gd name="T11" fmla="*/ 9 h 9"/>
              <a:gd name="T12" fmla="*/ 7 w 12"/>
              <a:gd name="T13" fmla="*/ 8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7" y="8"/>
                </a:moveTo>
                <a:cubicBezTo>
                  <a:pt x="8" y="8"/>
                  <a:pt x="8" y="8"/>
                  <a:pt x="9" y="8"/>
                </a:cubicBezTo>
                <a:cubicBezTo>
                  <a:pt x="10" y="8"/>
                  <a:pt x="11" y="8"/>
                  <a:pt x="12" y="9"/>
                </a:cubicBezTo>
                <a:cubicBezTo>
                  <a:pt x="12" y="0"/>
                  <a:pt x="12" y="0"/>
                  <a:pt x="12" y="0"/>
                </a:cubicBezTo>
                <a:cubicBezTo>
                  <a:pt x="0" y="0"/>
                  <a:pt x="0" y="0"/>
                  <a:pt x="0" y="0"/>
                </a:cubicBezTo>
                <a:cubicBezTo>
                  <a:pt x="0" y="9"/>
                  <a:pt x="0" y="9"/>
                  <a:pt x="0" y="9"/>
                </a:cubicBezTo>
                <a:cubicBezTo>
                  <a:pt x="2" y="9"/>
                  <a:pt x="5" y="8"/>
                  <a:pt x="7"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4" name="Freeform 252"/>
          <p:cNvSpPr>
            <a:spLocks/>
          </p:cNvSpPr>
          <p:nvPr/>
        </p:nvSpPr>
        <p:spPr bwMode="auto">
          <a:xfrm>
            <a:off x="6310313" y="2598738"/>
            <a:ext cx="198437" cy="147637"/>
          </a:xfrm>
          <a:custGeom>
            <a:avLst/>
            <a:gdLst>
              <a:gd name="T0" fmla="*/ 63 w 117"/>
              <a:gd name="T1" fmla="*/ 1 h 87"/>
              <a:gd name="T2" fmla="*/ 59 w 117"/>
              <a:gd name="T3" fmla="*/ 0 h 87"/>
              <a:gd name="T4" fmla="*/ 58 w 117"/>
              <a:gd name="T5" fmla="*/ 0 h 87"/>
              <a:gd name="T6" fmla="*/ 51 w 117"/>
              <a:gd name="T7" fmla="*/ 1 h 87"/>
              <a:gd name="T8" fmla="*/ 0 w 117"/>
              <a:gd name="T9" fmla="*/ 58 h 87"/>
              <a:gd name="T10" fmla="*/ 4 w 117"/>
              <a:gd name="T11" fmla="*/ 80 h 87"/>
              <a:gd name="T12" fmla="*/ 6 w 117"/>
              <a:gd name="T13" fmla="*/ 82 h 87"/>
              <a:gd name="T14" fmla="*/ 9 w 117"/>
              <a:gd name="T15" fmla="*/ 79 h 87"/>
              <a:gd name="T16" fmla="*/ 24 w 117"/>
              <a:gd name="T17" fmla="*/ 70 h 87"/>
              <a:gd name="T18" fmla="*/ 24 w 117"/>
              <a:gd name="T19" fmla="*/ 70 h 87"/>
              <a:gd name="T20" fmla="*/ 39 w 117"/>
              <a:gd name="T21" fmla="*/ 80 h 87"/>
              <a:gd name="T22" fmla="*/ 41 w 117"/>
              <a:gd name="T23" fmla="*/ 83 h 87"/>
              <a:gd name="T24" fmla="*/ 42 w 117"/>
              <a:gd name="T25" fmla="*/ 80 h 87"/>
              <a:gd name="T26" fmla="*/ 51 w 117"/>
              <a:gd name="T27" fmla="*/ 72 h 87"/>
              <a:gd name="T28" fmla="*/ 57 w 117"/>
              <a:gd name="T29" fmla="*/ 71 h 87"/>
              <a:gd name="T30" fmla="*/ 58 w 117"/>
              <a:gd name="T31" fmla="*/ 71 h 87"/>
              <a:gd name="T32" fmla="*/ 63 w 117"/>
              <a:gd name="T33" fmla="*/ 72 h 87"/>
              <a:gd name="T34" fmla="*/ 73 w 117"/>
              <a:gd name="T35" fmla="*/ 81 h 87"/>
              <a:gd name="T36" fmla="*/ 75 w 117"/>
              <a:gd name="T37" fmla="*/ 84 h 87"/>
              <a:gd name="T38" fmla="*/ 76 w 117"/>
              <a:gd name="T39" fmla="*/ 81 h 87"/>
              <a:gd name="T40" fmla="*/ 91 w 117"/>
              <a:gd name="T41" fmla="*/ 72 h 87"/>
              <a:gd name="T42" fmla="*/ 91 w 117"/>
              <a:gd name="T43" fmla="*/ 72 h 87"/>
              <a:gd name="T44" fmla="*/ 106 w 117"/>
              <a:gd name="T45" fmla="*/ 82 h 87"/>
              <a:gd name="T46" fmla="*/ 108 w 117"/>
              <a:gd name="T47" fmla="*/ 85 h 87"/>
              <a:gd name="T48" fmla="*/ 109 w 117"/>
              <a:gd name="T49" fmla="*/ 87 h 87"/>
              <a:gd name="T50" fmla="*/ 110 w 117"/>
              <a:gd name="T51" fmla="*/ 86 h 87"/>
              <a:gd name="T52" fmla="*/ 111 w 117"/>
              <a:gd name="T53" fmla="*/ 82 h 87"/>
              <a:gd name="T54" fmla="*/ 116 w 117"/>
              <a:gd name="T55" fmla="*/ 60 h 87"/>
              <a:gd name="T56" fmla="*/ 63 w 117"/>
              <a:gd name="T57" fmla="*/ 1 h 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7"/>
              <a:gd name="T88" fmla="*/ 0 h 87"/>
              <a:gd name="T89" fmla="*/ 117 w 117"/>
              <a:gd name="T90" fmla="*/ 87 h 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7" h="87">
                <a:moveTo>
                  <a:pt x="63" y="1"/>
                </a:moveTo>
                <a:cubicBezTo>
                  <a:pt x="62" y="1"/>
                  <a:pt x="61" y="0"/>
                  <a:pt x="59" y="0"/>
                </a:cubicBezTo>
                <a:cubicBezTo>
                  <a:pt x="59" y="0"/>
                  <a:pt x="59" y="0"/>
                  <a:pt x="58" y="0"/>
                </a:cubicBezTo>
                <a:cubicBezTo>
                  <a:pt x="56" y="0"/>
                  <a:pt x="53" y="1"/>
                  <a:pt x="51" y="1"/>
                </a:cubicBezTo>
                <a:cubicBezTo>
                  <a:pt x="23" y="4"/>
                  <a:pt x="1" y="28"/>
                  <a:pt x="0" y="58"/>
                </a:cubicBezTo>
                <a:cubicBezTo>
                  <a:pt x="0" y="65"/>
                  <a:pt x="1" y="73"/>
                  <a:pt x="4" y="80"/>
                </a:cubicBezTo>
                <a:cubicBezTo>
                  <a:pt x="4" y="81"/>
                  <a:pt x="5" y="82"/>
                  <a:pt x="6" y="82"/>
                </a:cubicBezTo>
                <a:cubicBezTo>
                  <a:pt x="7" y="82"/>
                  <a:pt x="8" y="81"/>
                  <a:pt x="9" y="79"/>
                </a:cubicBezTo>
                <a:cubicBezTo>
                  <a:pt x="11" y="74"/>
                  <a:pt x="17" y="70"/>
                  <a:pt x="24" y="70"/>
                </a:cubicBezTo>
                <a:cubicBezTo>
                  <a:pt x="24" y="70"/>
                  <a:pt x="24" y="70"/>
                  <a:pt x="24" y="70"/>
                </a:cubicBezTo>
                <a:cubicBezTo>
                  <a:pt x="31" y="70"/>
                  <a:pt x="36" y="74"/>
                  <a:pt x="39" y="80"/>
                </a:cubicBezTo>
                <a:cubicBezTo>
                  <a:pt x="40" y="82"/>
                  <a:pt x="40" y="83"/>
                  <a:pt x="41" y="83"/>
                </a:cubicBezTo>
                <a:cubicBezTo>
                  <a:pt x="41" y="83"/>
                  <a:pt x="41" y="82"/>
                  <a:pt x="42" y="80"/>
                </a:cubicBezTo>
                <a:cubicBezTo>
                  <a:pt x="44" y="76"/>
                  <a:pt x="47" y="74"/>
                  <a:pt x="51" y="72"/>
                </a:cubicBezTo>
                <a:cubicBezTo>
                  <a:pt x="53" y="71"/>
                  <a:pt x="55" y="71"/>
                  <a:pt x="57" y="71"/>
                </a:cubicBezTo>
                <a:cubicBezTo>
                  <a:pt x="57" y="71"/>
                  <a:pt x="58" y="71"/>
                  <a:pt x="58" y="71"/>
                </a:cubicBezTo>
                <a:cubicBezTo>
                  <a:pt x="60" y="71"/>
                  <a:pt x="62" y="71"/>
                  <a:pt x="63" y="72"/>
                </a:cubicBezTo>
                <a:cubicBezTo>
                  <a:pt x="68" y="74"/>
                  <a:pt x="71" y="77"/>
                  <a:pt x="73" y="81"/>
                </a:cubicBezTo>
                <a:cubicBezTo>
                  <a:pt x="74" y="83"/>
                  <a:pt x="74" y="84"/>
                  <a:pt x="75" y="84"/>
                </a:cubicBezTo>
                <a:cubicBezTo>
                  <a:pt x="75" y="84"/>
                  <a:pt x="75" y="83"/>
                  <a:pt x="76" y="81"/>
                </a:cubicBezTo>
                <a:cubicBezTo>
                  <a:pt x="79" y="75"/>
                  <a:pt x="85" y="72"/>
                  <a:pt x="91" y="72"/>
                </a:cubicBezTo>
                <a:cubicBezTo>
                  <a:pt x="91" y="72"/>
                  <a:pt x="91" y="72"/>
                  <a:pt x="91" y="72"/>
                </a:cubicBezTo>
                <a:cubicBezTo>
                  <a:pt x="98" y="72"/>
                  <a:pt x="104" y="76"/>
                  <a:pt x="106" y="82"/>
                </a:cubicBezTo>
                <a:cubicBezTo>
                  <a:pt x="107" y="83"/>
                  <a:pt x="107" y="84"/>
                  <a:pt x="108" y="85"/>
                </a:cubicBezTo>
                <a:cubicBezTo>
                  <a:pt x="108" y="86"/>
                  <a:pt x="108" y="87"/>
                  <a:pt x="109" y="87"/>
                </a:cubicBezTo>
                <a:cubicBezTo>
                  <a:pt x="109" y="87"/>
                  <a:pt x="109" y="87"/>
                  <a:pt x="110" y="86"/>
                </a:cubicBezTo>
                <a:cubicBezTo>
                  <a:pt x="110" y="85"/>
                  <a:pt x="111" y="84"/>
                  <a:pt x="111" y="82"/>
                </a:cubicBezTo>
                <a:cubicBezTo>
                  <a:pt x="114" y="76"/>
                  <a:pt x="116" y="68"/>
                  <a:pt x="116" y="60"/>
                </a:cubicBezTo>
                <a:cubicBezTo>
                  <a:pt x="117" y="29"/>
                  <a:pt x="94" y="3"/>
                  <a:pt x="63"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5" name="Freeform 253"/>
          <p:cNvSpPr>
            <a:spLocks/>
          </p:cNvSpPr>
          <p:nvPr/>
        </p:nvSpPr>
        <p:spPr bwMode="auto">
          <a:xfrm>
            <a:off x="7280275" y="2582863"/>
            <a:ext cx="82550" cy="60325"/>
          </a:xfrm>
          <a:custGeom>
            <a:avLst/>
            <a:gdLst>
              <a:gd name="T0" fmla="*/ 32 w 49"/>
              <a:gd name="T1" fmla="*/ 10 h 35"/>
              <a:gd name="T2" fmla="*/ 43 w 49"/>
              <a:gd name="T3" fmla="*/ 3 h 35"/>
              <a:gd name="T4" fmla="*/ 49 w 49"/>
              <a:gd name="T5" fmla="*/ 1 h 35"/>
              <a:gd name="T6" fmla="*/ 29 w 49"/>
              <a:gd name="T7" fmla="*/ 2 h 35"/>
              <a:gd name="T8" fmla="*/ 15 w 49"/>
              <a:gd name="T9" fmla="*/ 13 h 35"/>
              <a:gd name="T10" fmla="*/ 10 w 49"/>
              <a:gd name="T11" fmla="*/ 23 h 35"/>
              <a:gd name="T12" fmla="*/ 0 w 49"/>
              <a:gd name="T13" fmla="*/ 35 h 35"/>
              <a:gd name="T14" fmla="*/ 16 w 49"/>
              <a:gd name="T15" fmla="*/ 28 h 35"/>
              <a:gd name="T16" fmla="*/ 32 w 49"/>
              <a:gd name="T17" fmla="*/ 1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35"/>
              <a:gd name="T29" fmla="*/ 49 w 4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35">
                <a:moveTo>
                  <a:pt x="32" y="10"/>
                </a:moveTo>
                <a:cubicBezTo>
                  <a:pt x="35" y="7"/>
                  <a:pt x="39" y="5"/>
                  <a:pt x="43" y="3"/>
                </a:cubicBezTo>
                <a:cubicBezTo>
                  <a:pt x="44" y="2"/>
                  <a:pt x="47" y="1"/>
                  <a:pt x="49" y="1"/>
                </a:cubicBezTo>
                <a:cubicBezTo>
                  <a:pt x="42" y="0"/>
                  <a:pt x="35" y="0"/>
                  <a:pt x="29" y="2"/>
                </a:cubicBezTo>
                <a:cubicBezTo>
                  <a:pt x="23" y="4"/>
                  <a:pt x="19" y="8"/>
                  <a:pt x="15" y="13"/>
                </a:cubicBezTo>
                <a:cubicBezTo>
                  <a:pt x="13" y="16"/>
                  <a:pt x="11" y="20"/>
                  <a:pt x="10" y="23"/>
                </a:cubicBezTo>
                <a:cubicBezTo>
                  <a:pt x="7" y="27"/>
                  <a:pt x="4" y="33"/>
                  <a:pt x="0" y="35"/>
                </a:cubicBezTo>
                <a:cubicBezTo>
                  <a:pt x="6" y="34"/>
                  <a:pt x="12" y="32"/>
                  <a:pt x="16" y="28"/>
                </a:cubicBezTo>
                <a:cubicBezTo>
                  <a:pt x="23" y="23"/>
                  <a:pt x="26" y="16"/>
                  <a:pt x="32"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6" name="Freeform 254"/>
          <p:cNvSpPr>
            <a:spLocks/>
          </p:cNvSpPr>
          <p:nvPr/>
        </p:nvSpPr>
        <p:spPr bwMode="auto">
          <a:xfrm>
            <a:off x="7285038" y="2584450"/>
            <a:ext cx="109537" cy="73025"/>
          </a:xfrm>
          <a:custGeom>
            <a:avLst/>
            <a:gdLst>
              <a:gd name="T0" fmla="*/ 42 w 65"/>
              <a:gd name="T1" fmla="*/ 4 h 43"/>
              <a:gd name="T2" fmla="*/ 26 w 65"/>
              <a:gd name="T3" fmla="*/ 19 h 43"/>
              <a:gd name="T4" fmla="*/ 14 w 65"/>
              <a:gd name="T5" fmla="*/ 31 h 43"/>
              <a:gd name="T6" fmla="*/ 0 w 65"/>
              <a:gd name="T7" fmla="*/ 37 h 43"/>
              <a:gd name="T8" fmla="*/ 35 w 65"/>
              <a:gd name="T9" fmla="*/ 36 h 43"/>
              <a:gd name="T10" fmla="*/ 54 w 65"/>
              <a:gd name="T11" fmla="*/ 11 h 43"/>
              <a:gd name="T12" fmla="*/ 61 w 65"/>
              <a:gd name="T13" fmla="*/ 3 h 43"/>
              <a:gd name="T14" fmla="*/ 65 w 65"/>
              <a:gd name="T15" fmla="*/ 0 h 43"/>
              <a:gd name="T16" fmla="*/ 42 w 65"/>
              <a:gd name="T17" fmla="*/ 4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
              <a:gd name="T28" fmla="*/ 0 h 43"/>
              <a:gd name="T29" fmla="*/ 65 w 65"/>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 h="43">
                <a:moveTo>
                  <a:pt x="42" y="4"/>
                </a:moveTo>
                <a:cubicBezTo>
                  <a:pt x="35" y="8"/>
                  <a:pt x="31" y="13"/>
                  <a:pt x="26" y="19"/>
                </a:cubicBezTo>
                <a:cubicBezTo>
                  <a:pt x="23" y="23"/>
                  <a:pt x="19" y="28"/>
                  <a:pt x="14" y="31"/>
                </a:cubicBezTo>
                <a:cubicBezTo>
                  <a:pt x="10" y="33"/>
                  <a:pt x="5" y="36"/>
                  <a:pt x="0" y="37"/>
                </a:cubicBezTo>
                <a:cubicBezTo>
                  <a:pt x="11" y="43"/>
                  <a:pt x="25" y="43"/>
                  <a:pt x="35" y="36"/>
                </a:cubicBezTo>
                <a:cubicBezTo>
                  <a:pt x="45" y="30"/>
                  <a:pt x="49" y="20"/>
                  <a:pt x="54" y="11"/>
                </a:cubicBezTo>
                <a:cubicBezTo>
                  <a:pt x="56" y="8"/>
                  <a:pt x="58" y="5"/>
                  <a:pt x="61" y="3"/>
                </a:cubicBezTo>
                <a:cubicBezTo>
                  <a:pt x="62" y="2"/>
                  <a:pt x="64" y="0"/>
                  <a:pt x="65" y="0"/>
                </a:cubicBezTo>
                <a:cubicBezTo>
                  <a:pt x="57" y="0"/>
                  <a:pt x="49" y="1"/>
                  <a:pt x="4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7" name="Freeform 255"/>
          <p:cNvSpPr>
            <a:spLocks/>
          </p:cNvSpPr>
          <p:nvPr/>
        </p:nvSpPr>
        <p:spPr bwMode="auto">
          <a:xfrm>
            <a:off x="7280275" y="2520950"/>
            <a:ext cx="69850" cy="50800"/>
          </a:xfrm>
          <a:custGeom>
            <a:avLst/>
            <a:gdLst>
              <a:gd name="T0" fmla="*/ 13 w 42"/>
              <a:gd name="T1" fmla="*/ 12 h 30"/>
              <a:gd name="T2" fmla="*/ 8 w 42"/>
              <a:gd name="T3" fmla="*/ 20 h 30"/>
              <a:gd name="T4" fmla="*/ 0 w 42"/>
              <a:gd name="T5" fmla="*/ 30 h 30"/>
              <a:gd name="T6" fmla="*/ 14 w 42"/>
              <a:gd name="T7" fmla="*/ 24 h 30"/>
              <a:gd name="T8" fmla="*/ 27 w 42"/>
              <a:gd name="T9" fmla="*/ 9 h 30"/>
              <a:gd name="T10" fmla="*/ 37 w 42"/>
              <a:gd name="T11" fmla="*/ 3 h 30"/>
              <a:gd name="T12" fmla="*/ 42 w 42"/>
              <a:gd name="T13" fmla="*/ 1 h 30"/>
              <a:gd name="T14" fmla="*/ 25 w 42"/>
              <a:gd name="T15" fmla="*/ 2 h 30"/>
              <a:gd name="T16" fmla="*/ 13 w 42"/>
              <a:gd name="T17" fmla="*/ 1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30"/>
              <a:gd name="T29" fmla="*/ 42 w 4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30">
                <a:moveTo>
                  <a:pt x="13" y="12"/>
                </a:moveTo>
                <a:cubicBezTo>
                  <a:pt x="11" y="14"/>
                  <a:pt x="10" y="17"/>
                  <a:pt x="8" y="20"/>
                </a:cubicBezTo>
                <a:cubicBezTo>
                  <a:pt x="7" y="24"/>
                  <a:pt x="4" y="29"/>
                  <a:pt x="0" y="30"/>
                </a:cubicBezTo>
                <a:cubicBezTo>
                  <a:pt x="5" y="30"/>
                  <a:pt x="10" y="28"/>
                  <a:pt x="14" y="24"/>
                </a:cubicBezTo>
                <a:cubicBezTo>
                  <a:pt x="20" y="20"/>
                  <a:pt x="23" y="14"/>
                  <a:pt x="27" y="9"/>
                </a:cubicBezTo>
                <a:cubicBezTo>
                  <a:pt x="30" y="6"/>
                  <a:pt x="33" y="4"/>
                  <a:pt x="37" y="3"/>
                </a:cubicBezTo>
                <a:cubicBezTo>
                  <a:pt x="38" y="2"/>
                  <a:pt x="40" y="1"/>
                  <a:pt x="42" y="1"/>
                </a:cubicBezTo>
                <a:cubicBezTo>
                  <a:pt x="36" y="1"/>
                  <a:pt x="30" y="0"/>
                  <a:pt x="25" y="2"/>
                </a:cubicBezTo>
                <a:cubicBezTo>
                  <a:pt x="20" y="4"/>
                  <a:pt x="16" y="8"/>
                  <a:pt x="13"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8" name="Freeform 256"/>
          <p:cNvSpPr>
            <a:spLocks/>
          </p:cNvSpPr>
          <p:nvPr/>
        </p:nvSpPr>
        <p:spPr bwMode="auto">
          <a:xfrm>
            <a:off x="7285038" y="2522538"/>
            <a:ext cx="92075" cy="61912"/>
          </a:xfrm>
          <a:custGeom>
            <a:avLst/>
            <a:gdLst>
              <a:gd name="T0" fmla="*/ 52 w 55"/>
              <a:gd name="T1" fmla="*/ 3 h 37"/>
              <a:gd name="T2" fmla="*/ 55 w 55"/>
              <a:gd name="T3" fmla="*/ 1 h 37"/>
              <a:gd name="T4" fmla="*/ 36 w 55"/>
              <a:gd name="T5" fmla="*/ 4 h 37"/>
              <a:gd name="T6" fmla="*/ 22 w 55"/>
              <a:gd name="T7" fmla="*/ 16 h 37"/>
              <a:gd name="T8" fmla="*/ 12 w 55"/>
              <a:gd name="T9" fmla="*/ 27 h 37"/>
              <a:gd name="T10" fmla="*/ 0 w 55"/>
              <a:gd name="T11" fmla="*/ 32 h 37"/>
              <a:gd name="T12" fmla="*/ 30 w 55"/>
              <a:gd name="T13" fmla="*/ 32 h 37"/>
              <a:gd name="T14" fmla="*/ 47 w 55"/>
              <a:gd name="T15" fmla="*/ 10 h 37"/>
              <a:gd name="T16" fmla="*/ 52 w 55"/>
              <a:gd name="T17" fmla="*/ 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37"/>
              <a:gd name="T29" fmla="*/ 55 w 55"/>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37">
                <a:moveTo>
                  <a:pt x="52" y="3"/>
                </a:moveTo>
                <a:cubicBezTo>
                  <a:pt x="53" y="3"/>
                  <a:pt x="54" y="1"/>
                  <a:pt x="55" y="1"/>
                </a:cubicBezTo>
                <a:cubicBezTo>
                  <a:pt x="49" y="0"/>
                  <a:pt x="42" y="1"/>
                  <a:pt x="36" y="4"/>
                </a:cubicBezTo>
                <a:cubicBezTo>
                  <a:pt x="30" y="7"/>
                  <a:pt x="26" y="11"/>
                  <a:pt x="22" y="16"/>
                </a:cubicBezTo>
                <a:cubicBezTo>
                  <a:pt x="19" y="20"/>
                  <a:pt x="16" y="24"/>
                  <a:pt x="12" y="27"/>
                </a:cubicBezTo>
                <a:cubicBezTo>
                  <a:pt x="9" y="29"/>
                  <a:pt x="4" y="31"/>
                  <a:pt x="0" y="32"/>
                </a:cubicBezTo>
                <a:cubicBezTo>
                  <a:pt x="9" y="37"/>
                  <a:pt x="21" y="37"/>
                  <a:pt x="30" y="32"/>
                </a:cubicBezTo>
                <a:cubicBezTo>
                  <a:pt x="39" y="26"/>
                  <a:pt x="42" y="18"/>
                  <a:pt x="47" y="10"/>
                </a:cubicBezTo>
                <a:cubicBezTo>
                  <a:pt x="48" y="7"/>
                  <a:pt x="50" y="5"/>
                  <a:pt x="52"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9" name="Freeform 257"/>
          <p:cNvSpPr>
            <a:spLocks/>
          </p:cNvSpPr>
          <p:nvPr/>
        </p:nvSpPr>
        <p:spPr bwMode="auto">
          <a:xfrm>
            <a:off x="7188200" y="2582863"/>
            <a:ext cx="82550" cy="60325"/>
          </a:xfrm>
          <a:custGeom>
            <a:avLst/>
            <a:gdLst>
              <a:gd name="T0" fmla="*/ 17 w 49"/>
              <a:gd name="T1" fmla="*/ 10 h 35"/>
              <a:gd name="T2" fmla="*/ 32 w 49"/>
              <a:gd name="T3" fmla="*/ 28 h 35"/>
              <a:gd name="T4" fmla="*/ 49 w 49"/>
              <a:gd name="T5" fmla="*/ 35 h 35"/>
              <a:gd name="T6" fmla="*/ 39 w 49"/>
              <a:gd name="T7" fmla="*/ 23 h 35"/>
              <a:gd name="T8" fmla="*/ 33 w 49"/>
              <a:gd name="T9" fmla="*/ 13 h 35"/>
              <a:gd name="T10" fmla="*/ 20 w 49"/>
              <a:gd name="T11" fmla="*/ 2 h 35"/>
              <a:gd name="T12" fmla="*/ 0 w 49"/>
              <a:gd name="T13" fmla="*/ 1 h 35"/>
              <a:gd name="T14" fmla="*/ 6 w 49"/>
              <a:gd name="T15" fmla="*/ 3 h 35"/>
              <a:gd name="T16" fmla="*/ 17 w 49"/>
              <a:gd name="T17" fmla="*/ 1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35"/>
              <a:gd name="T29" fmla="*/ 49 w 4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35">
                <a:moveTo>
                  <a:pt x="17" y="10"/>
                </a:moveTo>
                <a:cubicBezTo>
                  <a:pt x="22" y="16"/>
                  <a:pt x="26" y="23"/>
                  <a:pt x="32" y="28"/>
                </a:cubicBezTo>
                <a:cubicBezTo>
                  <a:pt x="37" y="32"/>
                  <a:pt x="43" y="34"/>
                  <a:pt x="49" y="35"/>
                </a:cubicBezTo>
                <a:cubicBezTo>
                  <a:pt x="44" y="33"/>
                  <a:pt x="41" y="27"/>
                  <a:pt x="39" y="23"/>
                </a:cubicBezTo>
                <a:cubicBezTo>
                  <a:pt x="37" y="20"/>
                  <a:pt x="35" y="16"/>
                  <a:pt x="33" y="13"/>
                </a:cubicBezTo>
                <a:cubicBezTo>
                  <a:pt x="30" y="8"/>
                  <a:pt x="25" y="4"/>
                  <a:pt x="20" y="2"/>
                </a:cubicBezTo>
                <a:cubicBezTo>
                  <a:pt x="14" y="0"/>
                  <a:pt x="7" y="0"/>
                  <a:pt x="0" y="1"/>
                </a:cubicBezTo>
                <a:cubicBezTo>
                  <a:pt x="2" y="1"/>
                  <a:pt x="4" y="2"/>
                  <a:pt x="6" y="3"/>
                </a:cubicBezTo>
                <a:cubicBezTo>
                  <a:pt x="10" y="5"/>
                  <a:pt x="14" y="7"/>
                  <a:pt x="17"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0" name="Freeform 258"/>
          <p:cNvSpPr>
            <a:spLocks/>
          </p:cNvSpPr>
          <p:nvPr/>
        </p:nvSpPr>
        <p:spPr bwMode="auto">
          <a:xfrm>
            <a:off x="7156450" y="2584450"/>
            <a:ext cx="107950" cy="73025"/>
          </a:xfrm>
          <a:custGeom>
            <a:avLst/>
            <a:gdLst>
              <a:gd name="T0" fmla="*/ 10 w 64"/>
              <a:gd name="T1" fmla="*/ 11 h 43"/>
              <a:gd name="T2" fmla="*/ 29 w 64"/>
              <a:gd name="T3" fmla="*/ 36 h 43"/>
              <a:gd name="T4" fmla="*/ 64 w 64"/>
              <a:gd name="T5" fmla="*/ 37 h 43"/>
              <a:gd name="T6" fmla="*/ 51 w 64"/>
              <a:gd name="T7" fmla="*/ 31 h 43"/>
              <a:gd name="T8" fmla="*/ 39 w 64"/>
              <a:gd name="T9" fmla="*/ 19 h 43"/>
              <a:gd name="T10" fmla="*/ 23 w 64"/>
              <a:gd name="T11" fmla="*/ 4 h 43"/>
              <a:gd name="T12" fmla="*/ 0 w 64"/>
              <a:gd name="T13" fmla="*/ 0 h 43"/>
              <a:gd name="T14" fmla="*/ 3 w 64"/>
              <a:gd name="T15" fmla="*/ 3 h 43"/>
              <a:gd name="T16" fmla="*/ 10 w 64"/>
              <a:gd name="T17" fmla="*/ 11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43"/>
              <a:gd name="T29" fmla="*/ 64 w 64"/>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43">
                <a:moveTo>
                  <a:pt x="10" y="11"/>
                </a:moveTo>
                <a:cubicBezTo>
                  <a:pt x="16" y="20"/>
                  <a:pt x="19" y="30"/>
                  <a:pt x="29" y="36"/>
                </a:cubicBezTo>
                <a:cubicBezTo>
                  <a:pt x="40" y="43"/>
                  <a:pt x="53" y="43"/>
                  <a:pt x="64" y="37"/>
                </a:cubicBezTo>
                <a:cubicBezTo>
                  <a:pt x="60" y="36"/>
                  <a:pt x="54" y="33"/>
                  <a:pt x="51" y="31"/>
                </a:cubicBezTo>
                <a:cubicBezTo>
                  <a:pt x="46" y="28"/>
                  <a:pt x="42" y="23"/>
                  <a:pt x="39" y="19"/>
                </a:cubicBezTo>
                <a:cubicBezTo>
                  <a:pt x="34" y="13"/>
                  <a:pt x="29" y="8"/>
                  <a:pt x="23" y="4"/>
                </a:cubicBezTo>
                <a:cubicBezTo>
                  <a:pt x="16" y="1"/>
                  <a:pt x="8" y="0"/>
                  <a:pt x="0" y="0"/>
                </a:cubicBezTo>
                <a:cubicBezTo>
                  <a:pt x="1" y="0"/>
                  <a:pt x="3" y="2"/>
                  <a:pt x="3" y="3"/>
                </a:cubicBezTo>
                <a:cubicBezTo>
                  <a:pt x="6" y="5"/>
                  <a:pt x="8" y="8"/>
                  <a:pt x="1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1" name="Freeform 259"/>
          <p:cNvSpPr>
            <a:spLocks/>
          </p:cNvSpPr>
          <p:nvPr/>
        </p:nvSpPr>
        <p:spPr bwMode="auto">
          <a:xfrm>
            <a:off x="7199313" y="2520950"/>
            <a:ext cx="71437" cy="50800"/>
          </a:xfrm>
          <a:custGeom>
            <a:avLst/>
            <a:gdLst>
              <a:gd name="T0" fmla="*/ 17 w 42"/>
              <a:gd name="T1" fmla="*/ 2 h 30"/>
              <a:gd name="T2" fmla="*/ 0 w 42"/>
              <a:gd name="T3" fmla="*/ 1 h 30"/>
              <a:gd name="T4" fmla="*/ 5 w 42"/>
              <a:gd name="T5" fmla="*/ 3 h 30"/>
              <a:gd name="T6" fmla="*/ 14 w 42"/>
              <a:gd name="T7" fmla="*/ 9 h 30"/>
              <a:gd name="T8" fmla="*/ 27 w 42"/>
              <a:gd name="T9" fmla="*/ 24 h 30"/>
              <a:gd name="T10" fmla="*/ 42 w 42"/>
              <a:gd name="T11" fmla="*/ 30 h 30"/>
              <a:gd name="T12" fmla="*/ 33 w 42"/>
              <a:gd name="T13" fmla="*/ 20 h 30"/>
              <a:gd name="T14" fmla="*/ 28 w 42"/>
              <a:gd name="T15" fmla="*/ 12 h 30"/>
              <a:gd name="T16" fmla="*/ 17 w 42"/>
              <a:gd name="T17" fmla="*/ 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30"/>
              <a:gd name="T29" fmla="*/ 42 w 4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30">
                <a:moveTo>
                  <a:pt x="17" y="2"/>
                </a:moveTo>
                <a:cubicBezTo>
                  <a:pt x="11" y="0"/>
                  <a:pt x="5" y="1"/>
                  <a:pt x="0" y="1"/>
                </a:cubicBezTo>
                <a:cubicBezTo>
                  <a:pt x="1" y="1"/>
                  <a:pt x="3" y="2"/>
                  <a:pt x="5" y="3"/>
                </a:cubicBezTo>
                <a:cubicBezTo>
                  <a:pt x="8" y="4"/>
                  <a:pt x="12" y="6"/>
                  <a:pt x="14" y="9"/>
                </a:cubicBezTo>
                <a:cubicBezTo>
                  <a:pt x="19" y="14"/>
                  <a:pt x="22" y="20"/>
                  <a:pt x="27" y="24"/>
                </a:cubicBezTo>
                <a:cubicBezTo>
                  <a:pt x="31" y="28"/>
                  <a:pt x="36" y="30"/>
                  <a:pt x="42" y="30"/>
                </a:cubicBezTo>
                <a:cubicBezTo>
                  <a:pt x="38" y="29"/>
                  <a:pt x="35" y="24"/>
                  <a:pt x="33" y="20"/>
                </a:cubicBezTo>
                <a:cubicBezTo>
                  <a:pt x="32" y="17"/>
                  <a:pt x="30" y="14"/>
                  <a:pt x="28" y="12"/>
                </a:cubicBezTo>
                <a:cubicBezTo>
                  <a:pt x="25" y="8"/>
                  <a:pt x="21" y="4"/>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2" name="Freeform 260"/>
          <p:cNvSpPr>
            <a:spLocks/>
          </p:cNvSpPr>
          <p:nvPr/>
        </p:nvSpPr>
        <p:spPr bwMode="auto">
          <a:xfrm>
            <a:off x="7170738" y="2522538"/>
            <a:ext cx="93662" cy="61912"/>
          </a:xfrm>
          <a:custGeom>
            <a:avLst/>
            <a:gdLst>
              <a:gd name="T0" fmla="*/ 0 w 55"/>
              <a:gd name="T1" fmla="*/ 1 h 37"/>
              <a:gd name="T2" fmla="*/ 3 w 55"/>
              <a:gd name="T3" fmla="*/ 3 h 37"/>
              <a:gd name="T4" fmla="*/ 9 w 55"/>
              <a:gd name="T5" fmla="*/ 10 h 37"/>
              <a:gd name="T6" fmla="*/ 25 w 55"/>
              <a:gd name="T7" fmla="*/ 32 h 37"/>
              <a:gd name="T8" fmla="*/ 55 w 55"/>
              <a:gd name="T9" fmla="*/ 32 h 37"/>
              <a:gd name="T10" fmla="*/ 44 w 55"/>
              <a:gd name="T11" fmla="*/ 27 h 37"/>
              <a:gd name="T12" fmla="*/ 33 w 55"/>
              <a:gd name="T13" fmla="*/ 16 h 37"/>
              <a:gd name="T14" fmla="*/ 20 w 55"/>
              <a:gd name="T15" fmla="*/ 4 h 37"/>
              <a:gd name="T16" fmla="*/ 0 w 55"/>
              <a:gd name="T17" fmla="*/ 1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37"/>
              <a:gd name="T29" fmla="*/ 55 w 55"/>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37">
                <a:moveTo>
                  <a:pt x="0" y="1"/>
                </a:moveTo>
                <a:cubicBezTo>
                  <a:pt x="1" y="1"/>
                  <a:pt x="3" y="3"/>
                  <a:pt x="3" y="3"/>
                </a:cubicBezTo>
                <a:cubicBezTo>
                  <a:pt x="6" y="5"/>
                  <a:pt x="8" y="7"/>
                  <a:pt x="9" y="10"/>
                </a:cubicBezTo>
                <a:cubicBezTo>
                  <a:pt x="14" y="18"/>
                  <a:pt x="17" y="26"/>
                  <a:pt x="25" y="32"/>
                </a:cubicBezTo>
                <a:cubicBezTo>
                  <a:pt x="35" y="37"/>
                  <a:pt x="46" y="37"/>
                  <a:pt x="55" y="32"/>
                </a:cubicBezTo>
                <a:cubicBezTo>
                  <a:pt x="51" y="31"/>
                  <a:pt x="47" y="29"/>
                  <a:pt x="44" y="27"/>
                </a:cubicBezTo>
                <a:cubicBezTo>
                  <a:pt x="40" y="24"/>
                  <a:pt x="36" y="20"/>
                  <a:pt x="33" y="16"/>
                </a:cubicBezTo>
                <a:cubicBezTo>
                  <a:pt x="29" y="11"/>
                  <a:pt x="26" y="7"/>
                  <a:pt x="20" y="4"/>
                </a:cubicBezTo>
                <a:cubicBezTo>
                  <a:pt x="14" y="1"/>
                  <a:pt x="7" y="0"/>
                  <a:pt x="0"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3" name="Freeform 261"/>
          <p:cNvSpPr>
            <a:spLocks/>
          </p:cNvSpPr>
          <p:nvPr/>
        </p:nvSpPr>
        <p:spPr bwMode="auto">
          <a:xfrm>
            <a:off x="7272338" y="2478088"/>
            <a:ext cx="41275" cy="79375"/>
          </a:xfrm>
          <a:custGeom>
            <a:avLst/>
            <a:gdLst>
              <a:gd name="T0" fmla="*/ 16 w 24"/>
              <a:gd name="T1" fmla="*/ 16 h 47"/>
              <a:gd name="T2" fmla="*/ 4 w 24"/>
              <a:gd name="T3" fmla="*/ 31 h 47"/>
              <a:gd name="T4" fmla="*/ 1 w 24"/>
              <a:gd name="T5" fmla="*/ 47 h 47"/>
              <a:gd name="T6" fmla="*/ 9 w 24"/>
              <a:gd name="T7" fmla="*/ 36 h 47"/>
              <a:gd name="T8" fmla="*/ 16 w 24"/>
              <a:gd name="T9" fmla="*/ 30 h 47"/>
              <a:gd name="T10" fmla="*/ 23 w 24"/>
              <a:gd name="T11" fmla="*/ 16 h 47"/>
              <a:gd name="T12" fmla="*/ 20 w 24"/>
              <a:gd name="T13" fmla="*/ 0 h 47"/>
              <a:gd name="T14" fmla="*/ 20 w 24"/>
              <a:gd name="T15" fmla="*/ 5 h 47"/>
              <a:gd name="T16" fmla="*/ 16 w 24"/>
              <a:gd name="T17" fmla="*/ 16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47"/>
              <a:gd name="T29" fmla="*/ 24 w 24"/>
              <a:gd name="T30" fmla="*/ 47 h 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47">
                <a:moveTo>
                  <a:pt x="16" y="16"/>
                </a:moveTo>
                <a:cubicBezTo>
                  <a:pt x="12" y="21"/>
                  <a:pt x="7" y="25"/>
                  <a:pt x="4" y="31"/>
                </a:cubicBezTo>
                <a:cubicBezTo>
                  <a:pt x="1" y="36"/>
                  <a:pt x="0" y="42"/>
                  <a:pt x="1" y="47"/>
                </a:cubicBezTo>
                <a:cubicBezTo>
                  <a:pt x="1" y="42"/>
                  <a:pt x="6" y="39"/>
                  <a:pt x="9" y="36"/>
                </a:cubicBezTo>
                <a:cubicBezTo>
                  <a:pt x="11" y="34"/>
                  <a:pt x="14" y="32"/>
                  <a:pt x="16" y="30"/>
                </a:cubicBezTo>
                <a:cubicBezTo>
                  <a:pt x="19" y="26"/>
                  <a:pt x="22" y="21"/>
                  <a:pt x="23" y="16"/>
                </a:cubicBezTo>
                <a:cubicBezTo>
                  <a:pt x="24" y="11"/>
                  <a:pt x="22" y="5"/>
                  <a:pt x="20" y="0"/>
                </a:cubicBezTo>
                <a:cubicBezTo>
                  <a:pt x="21" y="1"/>
                  <a:pt x="20" y="3"/>
                  <a:pt x="20" y="5"/>
                </a:cubicBezTo>
                <a:cubicBezTo>
                  <a:pt x="19" y="9"/>
                  <a:pt x="18" y="12"/>
                  <a:pt x="1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4" name="Freeform 262"/>
          <p:cNvSpPr>
            <a:spLocks/>
          </p:cNvSpPr>
          <p:nvPr/>
        </p:nvSpPr>
        <p:spPr bwMode="auto">
          <a:xfrm>
            <a:off x="7250113" y="2451100"/>
            <a:ext cx="52387" cy="103188"/>
          </a:xfrm>
          <a:custGeom>
            <a:avLst/>
            <a:gdLst>
              <a:gd name="T0" fmla="*/ 10 w 31"/>
              <a:gd name="T1" fmla="*/ 61 h 61"/>
              <a:gd name="T2" fmla="*/ 12 w 31"/>
              <a:gd name="T3" fmla="*/ 48 h 61"/>
              <a:gd name="T4" fmla="*/ 20 w 31"/>
              <a:gd name="T5" fmla="*/ 36 h 61"/>
              <a:gd name="T6" fmla="*/ 29 w 31"/>
              <a:gd name="T7" fmla="*/ 20 h 61"/>
              <a:gd name="T8" fmla="*/ 29 w 31"/>
              <a:gd name="T9" fmla="*/ 0 h 61"/>
              <a:gd name="T10" fmla="*/ 27 w 31"/>
              <a:gd name="T11" fmla="*/ 4 h 61"/>
              <a:gd name="T12" fmla="*/ 22 w 31"/>
              <a:gd name="T13" fmla="*/ 11 h 61"/>
              <a:gd name="T14" fmla="*/ 4 w 31"/>
              <a:gd name="T15" fmla="*/ 31 h 61"/>
              <a:gd name="T16" fmla="*/ 10 w 31"/>
              <a:gd name="T17" fmla="*/ 61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61"/>
              <a:gd name="T29" fmla="*/ 31 w 31"/>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61">
                <a:moveTo>
                  <a:pt x="10" y="61"/>
                </a:moveTo>
                <a:cubicBezTo>
                  <a:pt x="10" y="57"/>
                  <a:pt x="11" y="52"/>
                  <a:pt x="12" y="48"/>
                </a:cubicBezTo>
                <a:cubicBezTo>
                  <a:pt x="14" y="44"/>
                  <a:pt x="17" y="40"/>
                  <a:pt x="20" y="36"/>
                </a:cubicBezTo>
                <a:cubicBezTo>
                  <a:pt x="25" y="31"/>
                  <a:pt x="28" y="26"/>
                  <a:pt x="29" y="20"/>
                </a:cubicBezTo>
                <a:cubicBezTo>
                  <a:pt x="31" y="13"/>
                  <a:pt x="30" y="7"/>
                  <a:pt x="29" y="0"/>
                </a:cubicBezTo>
                <a:cubicBezTo>
                  <a:pt x="29" y="1"/>
                  <a:pt x="27" y="3"/>
                  <a:pt x="27" y="4"/>
                </a:cubicBezTo>
                <a:cubicBezTo>
                  <a:pt x="26" y="6"/>
                  <a:pt x="24" y="9"/>
                  <a:pt x="22" y="11"/>
                </a:cubicBezTo>
                <a:cubicBezTo>
                  <a:pt x="15" y="17"/>
                  <a:pt x="7" y="22"/>
                  <a:pt x="4" y="31"/>
                </a:cubicBezTo>
                <a:cubicBezTo>
                  <a:pt x="0" y="42"/>
                  <a:pt x="3" y="53"/>
                  <a:pt x="10"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5" name="Freeform 263"/>
          <p:cNvSpPr>
            <a:spLocks/>
          </p:cNvSpPr>
          <p:nvPr/>
        </p:nvSpPr>
        <p:spPr bwMode="auto">
          <a:xfrm>
            <a:off x="7581900" y="4237038"/>
            <a:ext cx="114300" cy="182562"/>
          </a:xfrm>
          <a:custGeom>
            <a:avLst/>
            <a:gdLst>
              <a:gd name="T0" fmla="*/ 72 w 72"/>
              <a:gd name="T1" fmla="*/ 67 h 115"/>
              <a:gd name="T2" fmla="*/ 72 w 72"/>
              <a:gd name="T3" fmla="*/ 0 h 115"/>
              <a:gd name="T4" fmla="*/ 37 w 72"/>
              <a:gd name="T5" fmla="*/ 0 h 115"/>
              <a:gd name="T6" fmla="*/ 0 w 72"/>
              <a:gd name="T7" fmla="*/ 92 h 115"/>
              <a:gd name="T8" fmla="*/ 53 w 72"/>
              <a:gd name="T9" fmla="*/ 115 h 115"/>
              <a:gd name="T10" fmla="*/ 72 w 72"/>
              <a:gd name="T11" fmla="*/ 67 h 115"/>
              <a:gd name="T12" fmla="*/ 0 60000 65536"/>
              <a:gd name="T13" fmla="*/ 0 60000 65536"/>
              <a:gd name="T14" fmla="*/ 0 60000 65536"/>
              <a:gd name="T15" fmla="*/ 0 60000 65536"/>
              <a:gd name="T16" fmla="*/ 0 60000 65536"/>
              <a:gd name="T17" fmla="*/ 0 60000 65536"/>
              <a:gd name="T18" fmla="*/ 0 w 72"/>
              <a:gd name="T19" fmla="*/ 0 h 115"/>
              <a:gd name="T20" fmla="*/ 72 w 72"/>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72" h="115">
                <a:moveTo>
                  <a:pt x="72" y="67"/>
                </a:moveTo>
                <a:lnTo>
                  <a:pt x="72" y="0"/>
                </a:lnTo>
                <a:lnTo>
                  <a:pt x="37" y="0"/>
                </a:lnTo>
                <a:lnTo>
                  <a:pt x="0" y="92"/>
                </a:lnTo>
                <a:lnTo>
                  <a:pt x="53" y="115"/>
                </a:lnTo>
                <a:lnTo>
                  <a:pt x="72"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6" name="Freeform 264"/>
          <p:cNvSpPr>
            <a:spLocks/>
          </p:cNvSpPr>
          <p:nvPr/>
        </p:nvSpPr>
        <p:spPr bwMode="auto">
          <a:xfrm>
            <a:off x="7702550" y="4237038"/>
            <a:ext cx="22225" cy="55562"/>
          </a:xfrm>
          <a:custGeom>
            <a:avLst/>
            <a:gdLst>
              <a:gd name="T0" fmla="*/ 0 w 13"/>
              <a:gd name="T1" fmla="*/ 33 h 33"/>
              <a:gd name="T2" fmla="*/ 12 w 13"/>
              <a:gd name="T3" fmla="*/ 1 h 33"/>
              <a:gd name="T4" fmla="*/ 13 w 13"/>
              <a:gd name="T5" fmla="*/ 0 h 33"/>
              <a:gd name="T6" fmla="*/ 0 w 13"/>
              <a:gd name="T7" fmla="*/ 0 h 33"/>
              <a:gd name="T8" fmla="*/ 0 w 13"/>
              <a:gd name="T9" fmla="*/ 33 h 33"/>
              <a:gd name="T10" fmla="*/ 0 60000 65536"/>
              <a:gd name="T11" fmla="*/ 0 60000 65536"/>
              <a:gd name="T12" fmla="*/ 0 60000 65536"/>
              <a:gd name="T13" fmla="*/ 0 60000 65536"/>
              <a:gd name="T14" fmla="*/ 0 60000 65536"/>
              <a:gd name="T15" fmla="*/ 0 w 13"/>
              <a:gd name="T16" fmla="*/ 0 h 33"/>
              <a:gd name="T17" fmla="*/ 13 w 13"/>
              <a:gd name="T18" fmla="*/ 33 h 33"/>
            </a:gdLst>
            <a:ahLst/>
            <a:cxnLst>
              <a:cxn ang="T10">
                <a:pos x="T0" y="T1"/>
              </a:cxn>
              <a:cxn ang="T11">
                <a:pos x="T2" y="T3"/>
              </a:cxn>
              <a:cxn ang="T12">
                <a:pos x="T4" y="T5"/>
              </a:cxn>
              <a:cxn ang="T13">
                <a:pos x="T6" y="T7"/>
              </a:cxn>
              <a:cxn ang="T14">
                <a:pos x="T8" y="T9"/>
              </a:cxn>
            </a:cxnLst>
            <a:rect l="T15" t="T16" r="T17" b="T18"/>
            <a:pathLst>
              <a:path w="13" h="33">
                <a:moveTo>
                  <a:pt x="0" y="33"/>
                </a:moveTo>
                <a:cubicBezTo>
                  <a:pt x="11" y="27"/>
                  <a:pt x="12" y="12"/>
                  <a:pt x="12" y="1"/>
                </a:cubicBezTo>
                <a:cubicBezTo>
                  <a:pt x="12" y="0"/>
                  <a:pt x="12" y="0"/>
                  <a:pt x="13" y="0"/>
                </a:cubicBezTo>
                <a:cubicBezTo>
                  <a:pt x="0" y="0"/>
                  <a:pt x="0" y="0"/>
                  <a:pt x="0" y="0"/>
                </a:cubicBez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7" name="Freeform 265"/>
          <p:cNvSpPr>
            <a:spLocks/>
          </p:cNvSpPr>
          <p:nvPr/>
        </p:nvSpPr>
        <p:spPr bwMode="auto">
          <a:xfrm>
            <a:off x="7702550" y="4237038"/>
            <a:ext cx="114300" cy="182562"/>
          </a:xfrm>
          <a:custGeom>
            <a:avLst/>
            <a:gdLst>
              <a:gd name="T0" fmla="*/ 16 w 67"/>
              <a:gd name="T1" fmla="*/ 0 h 108"/>
              <a:gd name="T2" fmla="*/ 16 w 67"/>
              <a:gd name="T3" fmla="*/ 1 h 108"/>
              <a:gd name="T4" fmla="*/ 0 w 67"/>
              <a:gd name="T5" fmla="*/ 38 h 108"/>
              <a:gd name="T6" fmla="*/ 0 w 67"/>
              <a:gd name="T7" fmla="*/ 63 h 108"/>
              <a:gd name="T8" fmla="*/ 18 w 67"/>
              <a:gd name="T9" fmla="*/ 108 h 108"/>
              <a:gd name="T10" fmla="*/ 67 w 67"/>
              <a:gd name="T11" fmla="*/ 86 h 108"/>
              <a:gd name="T12" fmla="*/ 33 w 67"/>
              <a:gd name="T13" fmla="*/ 0 h 108"/>
              <a:gd name="T14" fmla="*/ 16 w 67"/>
              <a:gd name="T15" fmla="*/ 0 h 108"/>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108"/>
              <a:gd name="T26" fmla="*/ 67 w 67"/>
              <a:gd name="T27" fmla="*/ 108 h 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108">
                <a:moveTo>
                  <a:pt x="16" y="0"/>
                </a:moveTo>
                <a:cubicBezTo>
                  <a:pt x="16" y="0"/>
                  <a:pt x="16" y="0"/>
                  <a:pt x="16" y="1"/>
                </a:cubicBezTo>
                <a:cubicBezTo>
                  <a:pt x="16" y="14"/>
                  <a:pt x="14" y="31"/>
                  <a:pt x="0" y="38"/>
                </a:cubicBezTo>
                <a:cubicBezTo>
                  <a:pt x="0" y="63"/>
                  <a:pt x="0" y="63"/>
                  <a:pt x="0" y="63"/>
                </a:cubicBezTo>
                <a:cubicBezTo>
                  <a:pt x="18" y="108"/>
                  <a:pt x="18" y="108"/>
                  <a:pt x="18" y="108"/>
                </a:cubicBezTo>
                <a:cubicBezTo>
                  <a:pt x="67" y="86"/>
                  <a:pt x="67" y="86"/>
                  <a:pt x="67" y="86"/>
                </a:cubicBezTo>
                <a:cubicBezTo>
                  <a:pt x="33" y="0"/>
                  <a:pt x="33" y="0"/>
                  <a:pt x="33" y="0"/>
                </a:cubicBezTo>
                <a:lnTo>
                  <a:pt x="1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8" name="Freeform 266"/>
          <p:cNvSpPr>
            <a:spLocks/>
          </p:cNvSpPr>
          <p:nvPr/>
        </p:nvSpPr>
        <p:spPr bwMode="auto">
          <a:xfrm>
            <a:off x="7640638" y="4214813"/>
            <a:ext cx="117475" cy="15875"/>
          </a:xfrm>
          <a:custGeom>
            <a:avLst/>
            <a:gdLst>
              <a:gd name="T0" fmla="*/ 74 w 74"/>
              <a:gd name="T1" fmla="*/ 0 h 10"/>
              <a:gd name="T2" fmla="*/ 0 w 74"/>
              <a:gd name="T3" fmla="*/ 0 h 10"/>
              <a:gd name="T4" fmla="*/ 0 w 74"/>
              <a:gd name="T5" fmla="*/ 10 h 10"/>
              <a:gd name="T6" fmla="*/ 35 w 74"/>
              <a:gd name="T7" fmla="*/ 10 h 10"/>
              <a:gd name="T8" fmla="*/ 39 w 74"/>
              <a:gd name="T9" fmla="*/ 10 h 10"/>
              <a:gd name="T10" fmla="*/ 74 w 74"/>
              <a:gd name="T11" fmla="*/ 10 h 10"/>
              <a:gd name="T12" fmla="*/ 74 w 74"/>
              <a:gd name="T13" fmla="*/ 0 h 10"/>
              <a:gd name="T14" fmla="*/ 0 60000 65536"/>
              <a:gd name="T15" fmla="*/ 0 60000 65536"/>
              <a:gd name="T16" fmla="*/ 0 60000 65536"/>
              <a:gd name="T17" fmla="*/ 0 60000 65536"/>
              <a:gd name="T18" fmla="*/ 0 60000 65536"/>
              <a:gd name="T19" fmla="*/ 0 60000 65536"/>
              <a:gd name="T20" fmla="*/ 0 60000 65536"/>
              <a:gd name="T21" fmla="*/ 0 w 74"/>
              <a:gd name="T22" fmla="*/ 0 h 10"/>
              <a:gd name="T23" fmla="*/ 74 w 74"/>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10">
                <a:moveTo>
                  <a:pt x="74" y="0"/>
                </a:moveTo>
                <a:lnTo>
                  <a:pt x="0" y="0"/>
                </a:lnTo>
                <a:lnTo>
                  <a:pt x="0" y="10"/>
                </a:lnTo>
                <a:lnTo>
                  <a:pt x="35" y="10"/>
                </a:lnTo>
                <a:lnTo>
                  <a:pt x="39" y="10"/>
                </a:lnTo>
                <a:lnTo>
                  <a:pt x="74" y="10"/>
                </a:lnTo>
                <a:lnTo>
                  <a:pt x="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9" name="Freeform 267"/>
          <p:cNvSpPr>
            <a:spLocks noEditPoints="1"/>
          </p:cNvSpPr>
          <p:nvPr/>
        </p:nvSpPr>
        <p:spPr bwMode="auto">
          <a:xfrm>
            <a:off x="7862888" y="3097213"/>
            <a:ext cx="196850" cy="195262"/>
          </a:xfrm>
          <a:custGeom>
            <a:avLst/>
            <a:gdLst>
              <a:gd name="T0" fmla="*/ 82 w 116"/>
              <a:gd name="T1" fmla="*/ 59 h 115"/>
              <a:gd name="T2" fmla="*/ 86 w 116"/>
              <a:gd name="T3" fmla="*/ 35 h 115"/>
              <a:gd name="T4" fmla="*/ 87 w 116"/>
              <a:gd name="T5" fmla="*/ 32 h 115"/>
              <a:gd name="T6" fmla="*/ 83 w 116"/>
              <a:gd name="T7" fmla="*/ 31 h 115"/>
              <a:gd name="T8" fmla="*/ 77 w 116"/>
              <a:gd name="T9" fmla="*/ 31 h 115"/>
              <a:gd name="T10" fmla="*/ 56 w 116"/>
              <a:gd name="T11" fmla="*/ 33 h 115"/>
              <a:gd name="T12" fmla="*/ 56 w 116"/>
              <a:gd name="T13" fmla="*/ 52 h 115"/>
              <a:gd name="T14" fmla="*/ 56 w 116"/>
              <a:gd name="T15" fmla="*/ 52 h 115"/>
              <a:gd name="T16" fmla="*/ 64 w 116"/>
              <a:gd name="T17" fmla="*/ 49 h 115"/>
              <a:gd name="T18" fmla="*/ 64 w 116"/>
              <a:gd name="T19" fmla="*/ 49 h 115"/>
              <a:gd name="T20" fmla="*/ 56 w 116"/>
              <a:gd name="T21" fmla="*/ 67 h 115"/>
              <a:gd name="T22" fmla="*/ 56 w 116"/>
              <a:gd name="T23" fmla="*/ 86 h 115"/>
              <a:gd name="T24" fmla="*/ 67 w 116"/>
              <a:gd name="T25" fmla="*/ 81 h 115"/>
              <a:gd name="T26" fmla="*/ 83 w 116"/>
              <a:gd name="T27" fmla="*/ 87 h 115"/>
              <a:gd name="T28" fmla="*/ 109 w 116"/>
              <a:gd name="T29" fmla="*/ 73 h 115"/>
              <a:gd name="T30" fmla="*/ 116 w 116"/>
              <a:gd name="T31" fmla="*/ 47 h 115"/>
              <a:gd name="T32" fmla="*/ 98 w 116"/>
              <a:gd name="T33" fmla="*/ 11 h 115"/>
              <a:gd name="T34" fmla="*/ 63 w 116"/>
              <a:gd name="T35" fmla="*/ 0 h 115"/>
              <a:gd name="T36" fmla="*/ 56 w 116"/>
              <a:gd name="T37" fmla="*/ 0 h 115"/>
              <a:gd name="T38" fmla="*/ 56 w 116"/>
              <a:gd name="T39" fmla="*/ 17 h 115"/>
              <a:gd name="T40" fmla="*/ 62 w 116"/>
              <a:gd name="T41" fmla="*/ 17 h 115"/>
              <a:gd name="T42" fmla="*/ 87 w 116"/>
              <a:gd name="T43" fmla="*/ 25 h 115"/>
              <a:gd name="T44" fmla="*/ 96 w 116"/>
              <a:gd name="T45" fmla="*/ 48 h 115"/>
              <a:gd name="T46" fmla="*/ 93 w 116"/>
              <a:gd name="T47" fmla="*/ 62 h 115"/>
              <a:gd name="T48" fmla="*/ 83 w 116"/>
              <a:gd name="T49" fmla="*/ 70 h 115"/>
              <a:gd name="T50" fmla="*/ 80 w 116"/>
              <a:gd name="T51" fmla="*/ 67 h 115"/>
              <a:gd name="T52" fmla="*/ 81 w 116"/>
              <a:gd name="T53" fmla="*/ 61 h 115"/>
              <a:gd name="T54" fmla="*/ 82 w 116"/>
              <a:gd name="T55" fmla="*/ 59 h 115"/>
              <a:gd name="T56" fmla="*/ 56 w 116"/>
              <a:gd name="T57" fmla="*/ 115 h 115"/>
              <a:gd name="T58" fmla="*/ 56 w 116"/>
              <a:gd name="T59" fmla="*/ 99 h 115"/>
              <a:gd name="T60" fmla="*/ 96 w 116"/>
              <a:gd name="T61" fmla="*/ 87 h 115"/>
              <a:gd name="T62" fmla="*/ 99 w 116"/>
              <a:gd name="T63" fmla="*/ 85 h 115"/>
              <a:gd name="T64" fmla="*/ 100 w 116"/>
              <a:gd name="T65" fmla="*/ 88 h 115"/>
              <a:gd name="T66" fmla="*/ 105 w 116"/>
              <a:gd name="T67" fmla="*/ 98 h 115"/>
              <a:gd name="T68" fmla="*/ 106 w 116"/>
              <a:gd name="T69" fmla="*/ 101 h 115"/>
              <a:gd name="T70" fmla="*/ 104 w 116"/>
              <a:gd name="T71" fmla="*/ 103 h 115"/>
              <a:gd name="T72" fmla="*/ 56 w 116"/>
              <a:gd name="T73" fmla="*/ 115 h 115"/>
              <a:gd name="T74" fmla="*/ 56 w 116"/>
              <a:gd name="T75" fmla="*/ 33 h 115"/>
              <a:gd name="T76" fmla="*/ 40 w 116"/>
              <a:gd name="T77" fmla="*/ 42 h 115"/>
              <a:gd name="T78" fmla="*/ 28 w 116"/>
              <a:gd name="T79" fmla="*/ 69 h 115"/>
              <a:gd name="T80" fmla="*/ 49 w 116"/>
              <a:gd name="T81" fmla="*/ 87 h 115"/>
              <a:gd name="T82" fmla="*/ 56 w 116"/>
              <a:gd name="T83" fmla="*/ 86 h 115"/>
              <a:gd name="T84" fmla="*/ 56 w 116"/>
              <a:gd name="T85" fmla="*/ 67 h 115"/>
              <a:gd name="T86" fmla="*/ 50 w 116"/>
              <a:gd name="T87" fmla="*/ 70 h 115"/>
              <a:gd name="T88" fmla="*/ 49 w 116"/>
              <a:gd name="T89" fmla="*/ 69 h 115"/>
              <a:gd name="T90" fmla="*/ 56 w 116"/>
              <a:gd name="T91" fmla="*/ 52 h 115"/>
              <a:gd name="T92" fmla="*/ 56 w 116"/>
              <a:gd name="T93" fmla="*/ 33 h 115"/>
              <a:gd name="T94" fmla="*/ 56 w 116"/>
              <a:gd name="T95" fmla="*/ 0 h 115"/>
              <a:gd name="T96" fmla="*/ 56 w 116"/>
              <a:gd name="T97" fmla="*/ 17 h 115"/>
              <a:gd name="T98" fmla="*/ 21 w 116"/>
              <a:gd name="T99" fmla="*/ 67 h 115"/>
              <a:gd name="T100" fmla="*/ 30 w 116"/>
              <a:gd name="T101" fmla="*/ 90 h 115"/>
              <a:gd name="T102" fmla="*/ 55 w 116"/>
              <a:gd name="T103" fmla="*/ 99 h 115"/>
              <a:gd name="T104" fmla="*/ 56 w 116"/>
              <a:gd name="T105" fmla="*/ 99 h 115"/>
              <a:gd name="T106" fmla="*/ 56 w 116"/>
              <a:gd name="T107" fmla="*/ 115 h 115"/>
              <a:gd name="T108" fmla="*/ 54 w 116"/>
              <a:gd name="T109" fmla="*/ 115 h 115"/>
              <a:gd name="T110" fmla="*/ 18 w 116"/>
              <a:gd name="T111" fmla="*/ 104 h 115"/>
              <a:gd name="T112" fmla="*/ 0 w 116"/>
              <a:gd name="T113" fmla="*/ 67 h 115"/>
              <a:gd name="T114" fmla="*/ 16 w 116"/>
              <a:gd name="T115" fmla="*/ 22 h 115"/>
              <a:gd name="T116" fmla="*/ 56 w 116"/>
              <a:gd name="T117" fmla="*/ 0 h 1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6"/>
              <a:gd name="T178" fmla="*/ 0 h 115"/>
              <a:gd name="T179" fmla="*/ 116 w 116"/>
              <a:gd name="T180" fmla="*/ 115 h 1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6" h="115">
                <a:moveTo>
                  <a:pt x="82" y="59"/>
                </a:moveTo>
                <a:cubicBezTo>
                  <a:pt x="86" y="35"/>
                  <a:pt x="86" y="35"/>
                  <a:pt x="86" y="35"/>
                </a:cubicBezTo>
                <a:cubicBezTo>
                  <a:pt x="87" y="32"/>
                  <a:pt x="87" y="32"/>
                  <a:pt x="87" y="32"/>
                </a:cubicBezTo>
                <a:cubicBezTo>
                  <a:pt x="83" y="31"/>
                  <a:pt x="83" y="31"/>
                  <a:pt x="83" y="31"/>
                </a:cubicBezTo>
                <a:cubicBezTo>
                  <a:pt x="81" y="31"/>
                  <a:pt x="79" y="31"/>
                  <a:pt x="77" y="31"/>
                </a:cubicBezTo>
                <a:cubicBezTo>
                  <a:pt x="68" y="31"/>
                  <a:pt x="61" y="32"/>
                  <a:pt x="56" y="33"/>
                </a:cubicBezTo>
                <a:cubicBezTo>
                  <a:pt x="56" y="52"/>
                  <a:pt x="56" y="52"/>
                  <a:pt x="56" y="52"/>
                </a:cubicBezTo>
                <a:cubicBezTo>
                  <a:pt x="56" y="52"/>
                  <a:pt x="56" y="52"/>
                  <a:pt x="56" y="52"/>
                </a:cubicBezTo>
                <a:cubicBezTo>
                  <a:pt x="58" y="50"/>
                  <a:pt x="61" y="49"/>
                  <a:pt x="64" y="49"/>
                </a:cubicBezTo>
                <a:cubicBezTo>
                  <a:pt x="64" y="49"/>
                  <a:pt x="64" y="49"/>
                  <a:pt x="64" y="49"/>
                </a:cubicBezTo>
                <a:cubicBezTo>
                  <a:pt x="61" y="59"/>
                  <a:pt x="59" y="64"/>
                  <a:pt x="56" y="67"/>
                </a:cubicBezTo>
                <a:cubicBezTo>
                  <a:pt x="56" y="86"/>
                  <a:pt x="56" y="86"/>
                  <a:pt x="56" y="86"/>
                </a:cubicBezTo>
                <a:cubicBezTo>
                  <a:pt x="60" y="85"/>
                  <a:pt x="63" y="84"/>
                  <a:pt x="67" y="81"/>
                </a:cubicBezTo>
                <a:cubicBezTo>
                  <a:pt x="71" y="85"/>
                  <a:pt x="75" y="87"/>
                  <a:pt x="83" y="87"/>
                </a:cubicBezTo>
                <a:cubicBezTo>
                  <a:pt x="94" y="87"/>
                  <a:pt x="103" y="82"/>
                  <a:pt x="109" y="73"/>
                </a:cubicBezTo>
                <a:cubicBezTo>
                  <a:pt x="113" y="66"/>
                  <a:pt x="116" y="56"/>
                  <a:pt x="116" y="47"/>
                </a:cubicBezTo>
                <a:cubicBezTo>
                  <a:pt x="116" y="28"/>
                  <a:pt x="106" y="17"/>
                  <a:pt x="98" y="11"/>
                </a:cubicBezTo>
                <a:cubicBezTo>
                  <a:pt x="88" y="4"/>
                  <a:pt x="75" y="0"/>
                  <a:pt x="63" y="0"/>
                </a:cubicBezTo>
                <a:cubicBezTo>
                  <a:pt x="61" y="0"/>
                  <a:pt x="58" y="0"/>
                  <a:pt x="56" y="0"/>
                </a:cubicBezTo>
                <a:cubicBezTo>
                  <a:pt x="56" y="17"/>
                  <a:pt x="56" y="17"/>
                  <a:pt x="56" y="17"/>
                </a:cubicBezTo>
                <a:cubicBezTo>
                  <a:pt x="58" y="17"/>
                  <a:pt x="60" y="17"/>
                  <a:pt x="62" y="17"/>
                </a:cubicBezTo>
                <a:cubicBezTo>
                  <a:pt x="72" y="17"/>
                  <a:pt x="81" y="20"/>
                  <a:pt x="87" y="25"/>
                </a:cubicBezTo>
                <a:cubicBezTo>
                  <a:pt x="93" y="31"/>
                  <a:pt x="96" y="39"/>
                  <a:pt x="96" y="48"/>
                </a:cubicBezTo>
                <a:cubicBezTo>
                  <a:pt x="96" y="52"/>
                  <a:pt x="95" y="58"/>
                  <a:pt x="93" y="62"/>
                </a:cubicBezTo>
                <a:cubicBezTo>
                  <a:pt x="91" y="68"/>
                  <a:pt x="87" y="70"/>
                  <a:pt x="83" y="70"/>
                </a:cubicBezTo>
                <a:cubicBezTo>
                  <a:pt x="81" y="70"/>
                  <a:pt x="80" y="69"/>
                  <a:pt x="80" y="67"/>
                </a:cubicBezTo>
                <a:cubicBezTo>
                  <a:pt x="80" y="66"/>
                  <a:pt x="81" y="63"/>
                  <a:pt x="81" y="61"/>
                </a:cubicBezTo>
                <a:cubicBezTo>
                  <a:pt x="81" y="60"/>
                  <a:pt x="81" y="60"/>
                  <a:pt x="82" y="59"/>
                </a:cubicBezTo>
                <a:close/>
                <a:moveTo>
                  <a:pt x="56" y="115"/>
                </a:moveTo>
                <a:cubicBezTo>
                  <a:pt x="56" y="99"/>
                  <a:pt x="56" y="99"/>
                  <a:pt x="56" y="99"/>
                </a:cubicBezTo>
                <a:cubicBezTo>
                  <a:pt x="72" y="98"/>
                  <a:pt x="84" y="93"/>
                  <a:pt x="96" y="87"/>
                </a:cubicBezTo>
                <a:cubicBezTo>
                  <a:pt x="99" y="85"/>
                  <a:pt x="99" y="85"/>
                  <a:pt x="99" y="85"/>
                </a:cubicBezTo>
                <a:cubicBezTo>
                  <a:pt x="100" y="88"/>
                  <a:pt x="100" y="88"/>
                  <a:pt x="100" y="88"/>
                </a:cubicBezTo>
                <a:cubicBezTo>
                  <a:pt x="105" y="98"/>
                  <a:pt x="105" y="98"/>
                  <a:pt x="105" y="98"/>
                </a:cubicBezTo>
                <a:cubicBezTo>
                  <a:pt x="106" y="101"/>
                  <a:pt x="106" y="101"/>
                  <a:pt x="106" y="101"/>
                </a:cubicBezTo>
                <a:cubicBezTo>
                  <a:pt x="104" y="103"/>
                  <a:pt x="104" y="103"/>
                  <a:pt x="104" y="103"/>
                </a:cubicBezTo>
                <a:cubicBezTo>
                  <a:pt x="89" y="111"/>
                  <a:pt x="72" y="115"/>
                  <a:pt x="56" y="115"/>
                </a:cubicBezTo>
                <a:close/>
                <a:moveTo>
                  <a:pt x="56" y="33"/>
                </a:moveTo>
                <a:cubicBezTo>
                  <a:pt x="48" y="35"/>
                  <a:pt x="43" y="38"/>
                  <a:pt x="40" y="42"/>
                </a:cubicBezTo>
                <a:cubicBezTo>
                  <a:pt x="33" y="49"/>
                  <a:pt x="28" y="60"/>
                  <a:pt x="28" y="69"/>
                </a:cubicBezTo>
                <a:cubicBezTo>
                  <a:pt x="28" y="80"/>
                  <a:pt x="37" y="87"/>
                  <a:pt x="49" y="87"/>
                </a:cubicBezTo>
                <a:cubicBezTo>
                  <a:pt x="52" y="87"/>
                  <a:pt x="54" y="87"/>
                  <a:pt x="56" y="86"/>
                </a:cubicBezTo>
                <a:cubicBezTo>
                  <a:pt x="56" y="67"/>
                  <a:pt x="56" y="67"/>
                  <a:pt x="56" y="67"/>
                </a:cubicBezTo>
                <a:cubicBezTo>
                  <a:pt x="54" y="69"/>
                  <a:pt x="52" y="70"/>
                  <a:pt x="50" y="70"/>
                </a:cubicBezTo>
                <a:cubicBezTo>
                  <a:pt x="50" y="70"/>
                  <a:pt x="49" y="70"/>
                  <a:pt x="49" y="69"/>
                </a:cubicBezTo>
                <a:cubicBezTo>
                  <a:pt x="49" y="64"/>
                  <a:pt x="52" y="56"/>
                  <a:pt x="56" y="52"/>
                </a:cubicBezTo>
                <a:cubicBezTo>
                  <a:pt x="56" y="33"/>
                  <a:pt x="56" y="33"/>
                  <a:pt x="56" y="33"/>
                </a:cubicBezTo>
                <a:close/>
                <a:moveTo>
                  <a:pt x="56" y="0"/>
                </a:moveTo>
                <a:cubicBezTo>
                  <a:pt x="56" y="17"/>
                  <a:pt x="56" y="17"/>
                  <a:pt x="56" y="17"/>
                </a:cubicBezTo>
                <a:cubicBezTo>
                  <a:pt x="38" y="20"/>
                  <a:pt x="21" y="37"/>
                  <a:pt x="21" y="67"/>
                </a:cubicBezTo>
                <a:cubicBezTo>
                  <a:pt x="21" y="77"/>
                  <a:pt x="24" y="85"/>
                  <a:pt x="30" y="90"/>
                </a:cubicBezTo>
                <a:cubicBezTo>
                  <a:pt x="36" y="96"/>
                  <a:pt x="45" y="99"/>
                  <a:pt x="55" y="99"/>
                </a:cubicBezTo>
                <a:cubicBezTo>
                  <a:pt x="56" y="99"/>
                  <a:pt x="56" y="99"/>
                  <a:pt x="56" y="99"/>
                </a:cubicBezTo>
                <a:cubicBezTo>
                  <a:pt x="56" y="115"/>
                  <a:pt x="56" y="115"/>
                  <a:pt x="56" y="115"/>
                </a:cubicBezTo>
                <a:cubicBezTo>
                  <a:pt x="55" y="115"/>
                  <a:pt x="55" y="115"/>
                  <a:pt x="54" y="115"/>
                </a:cubicBezTo>
                <a:cubicBezTo>
                  <a:pt x="40" y="115"/>
                  <a:pt x="27" y="111"/>
                  <a:pt x="18" y="104"/>
                </a:cubicBezTo>
                <a:cubicBezTo>
                  <a:pt x="6" y="95"/>
                  <a:pt x="0" y="82"/>
                  <a:pt x="0" y="67"/>
                </a:cubicBezTo>
                <a:cubicBezTo>
                  <a:pt x="0" y="50"/>
                  <a:pt x="6" y="34"/>
                  <a:pt x="16" y="22"/>
                </a:cubicBezTo>
                <a:cubicBezTo>
                  <a:pt x="23" y="13"/>
                  <a:pt x="36" y="2"/>
                  <a:pt x="5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0" name="Freeform 268"/>
          <p:cNvSpPr>
            <a:spLocks noEditPoints="1"/>
          </p:cNvSpPr>
          <p:nvPr/>
        </p:nvSpPr>
        <p:spPr bwMode="auto">
          <a:xfrm>
            <a:off x="6529388" y="4757738"/>
            <a:ext cx="115887" cy="63500"/>
          </a:xfrm>
          <a:custGeom>
            <a:avLst/>
            <a:gdLst>
              <a:gd name="T0" fmla="*/ 59 w 73"/>
              <a:gd name="T1" fmla="*/ 40 h 40"/>
              <a:gd name="T2" fmla="*/ 73 w 73"/>
              <a:gd name="T3" fmla="*/ 40 h 40"/>
              <a:gd name="T4" fmla="*/ 73 w 73"/>
              <a:gd name="T5" fmla="*/ 0 h 40"/>
              <a:gd name="T6" fmla="*/ 59 w 73"/>
              <a:gd name="T7" fmla="*/ 0 h 40"/>
              <a:gd name="T8" fmla="*/ 59 w 73"/>
              <a:gd name="T9" fmla="*/ 6 h 40"/>
              <a:gd name="T10" fmla="*/ 66 w 73"/>
              <a:gd name="T11" fmla="*/ 6 h 40"/>
              <a:gd name="T12" fmla="*/ 66 w 73"/>
              <a:gd name="T13" fmla="*/ 34 h 40"/>
              <a:gd name="T14" fmla="*/ 59 w 73"/>
              <a:gd name="T15" fmla="*/ 34 h 40"/>
              <a:gd name="T16" fmla="*/ 59 w 73"/>
              <a:gd name="T17" fmla="*/ 40 h 40"/>
              <a:gd name="T18" fmla="*/ 39 w 73"/>
              <a:gd name="T19" fmla="*/ 40 h 40"/>
              <a:gd name="T20" fmla="*/ 59 w 73"/>
              <a:gd name="T21" fmla="*/ 40 h 40"/>
              <a:gd name="T22" fmla="*/ 59 w 73"/>
              <a:gd name="T23" fmla="*/ 34 h 40"/>
              <a:gd name="T24" fmla="*/ 51 w 73"/>
              <a:gd name="T25" fmla="*/ 34 h 40"/>
              <a:gd name="T26" fmla="*/ 51 w 73"/>
              <a:gd name="T27" fmla="*/ 6 h 40"/>
              <a:gd name="T28" fmla="*/ 59 w 73"/>
              <a:gd name="T29" fmla="*/ 6 h 40"/>
              <a:gd name="T30" fmla="*/ 59 w 73"/>
              <a:gd name="T31" fmla="*/ 0 h 40"/>
              <a:gd name="T32" fmla="*/ 39 w 73"/>
              <a:gd name="T33" fmla="*/ 0 h 40"/>
              <a:gd name="T34" fmla="*/ 39 w 73"/>
              <a:gd name="T35" fmla="*/ 6 h 40"/>
              <a:gd name="T36" fmla="*/ 47 w 73"/>
              <a:gd name="T37" fmla="*/ 6 h 40"/>
              <a:gd name="T38" fmla="*/ 47 w 73"/>
              <a:gd name="T39" fmla="*/ 34 h 40"/>
              <a:gd name="T40" fmla="*/ 39 w 73"/>
              <a:gd name="T41" fmla="*/ 34 h 40"/>
              <a:gd name="T42" fmla="*/ 39 w 73"/>
              <a:gd name="T43" fmla="*/ 40 h 40"/>
              <a:gd name="T44" fmla="*/ 20 w 73"/>
              <a:gd name="T45" fmla="*/ 40 h 40"/>
              <a:gd name="T46" fmla="*/ 39 w 73"/>
              <a:gd name="T47" fmla="*/ 40 h 40"/>
              <a:gd name="T48" fmla="*/ 39 w 73"/>
              <a:gd name="T49" fmla="*/ 34 h 40"/>
              <a:gd name="T50" fmla="*/ 32 w 73"/>
              <a:gd name="T51" fmla="*/ 34 h 40"/>
              <a:gd name="T52" fmla="*/ 32 w 73"/>
              <a:gd name="T53" fmla="*/ 6 h 40"/>
              <a:gd name="T54" fmla="*/ 39 w 73"/>
              <a:gd name="T55" fmla="*/ 6 h 40"/>
              <a:gd name="T56" fmla="*/ 39 w 73"/>
              <a:gd name="T57" fmla="*/ 0 h 40"/>
              <a:gd name="T58" fmla="*/ 20 w 73"/>
              <a:gd name="T59" fmla="*/ 0 h 40"/>
              <a:gd name="T60" fmla="*/ 20 w 73"/>
              <a:gd name="T61" fmla="*/ 6 h 40"/>
              <a:gd name="T62" fmla="*/ 29 w 73"/>
              <a:gd name="T63" fmla="*/ 6 h 40"/>
              <a:gd name="T64" fmla="*/ 29 w 73"/>
              <a:gd name="T65" fmla="*/ 34 h 40"/>
              <a:gd name="T66" fmla="*/ 20 w 73"/>
              <a:gd name="T67" fmla="*/ 34 h 40"/>
              <a:gd name="T68" fmla="*/ 20 w 73"/>
              <a:gd name="T69" fmla="*/ 40 h 40"/>
              <a:gd name="T70" fmla="*/ 7 w 73"/>
              <a:gd name="T71" fmla="*/ 0 h 40"/>
              <a:gd name="T72" fmla="*/ 7 w 73"/>
              <a:gd name="T73" fmla="*/ 0 h 40"/>
              <a:gd name="T74" fmla="*/ 7 w 73"/>
              <a:gd name="T75" fmla="*/ 9 h 40"/>
              <a:gd name="T76" fmla="*/ 0 w 73"/>
              <a:gd name="T77" fmla="*/ 9 h 40"/>
              <a:gd name="T78" fmla="*/ 0 w 73"/>
              <a:gd name="T79" fmla="*/ 10 h 40"/>
              <a:gd name="T80" fmla="*/ 0 w 73"/>
              <a:gd name="T81" fmla="*/ 29 h 40"/>
              <a:gd name="T82" fmla="*/ 0 w 73"/>
              <a:gd name="T83" fmla="*/ 31 h 40"/>
              <a:gd name="T84" fmla="*/ 7 w 73"/>
              <a:gd name="T85" fmla="*/ 31 h 40"/>
              <a:gd name="T86" fmla="*/ 7 w 73"/>
              <a:gd name="T87" fmla="*/ 40 h 40"/>
              <a:gd name="T88" fmla="*/ 20 w 73"/>
              <a:gd name="T89" fmla="*/ 40 h 40"/>
              <a:gd name="T90" fmla="*/ 20 w 73"/>
              <a:gd name="T91" fmla="*/ 34 h 40"/>
              <a:gd name="T92" fmla="*/ 13 w 73"/>
              <a:gd name="T93" fmla="*/ 34 h 40"/>
              <a:gd name="T94" fmla="*/ 13 w 73"/>
              <a:gd name="T95" fmla="*/ 6 h 40"/>
              <a:gd name="T96" fmla="*/ 20 w 73"/>
              <a:gd name="T97" fmla="*/ 6 h 40"/>
              <a:gd name="T98" fmla="*/ 20 w 73"/>
              <a:gd name="T99" fmla="*/ 0 h 40"/>
              <a:gd name="T100" fmla="*/ 7 w 73"/>
              <a:gd name="T101" fmla="*/ 0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3"/>
              <a:gd name="T154" fmla="*/ 0 h 40"/>
              <a:gd name="T155" fmla="*/ 73 w 73"/>
              <a:gd name="T156" fmla="*/ 40 h 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3" h="40">
                <a:moveTo>
                  <a:pt x="59" y="40"/>
                </a:moveTo>
                <a:lnTo>
                  <a:pt x="73" y="40"/>
                </a:lnTo>
                <a:lnTo>
                  <a:pt x="73" y="0"/>
                </a:lnTo>
                <a:lnTo>
                  <a:pt x="59" y="0"/>
                </a:lnTo>
                <a:lnTo>
                  <a:pt x="59" y="6"/>
                </a:lnTo>
                <a:lnTo>
                  <a:pt x="66" y="6"/>
                </a:lnTo>
                <a:lnTo>
                  <a:pt x="66" y="34"/>
                </a:lnTo>
                <a:lnTo>
                  <a:pt x="59" y="34"/>
                </a:lnTo>
                <a:lnTo>
                  <a:pt x="59" y="40"/>
                </a:lnTo>
                <a:close/>
                <a:moveTo>
                  <a:pt x="39" y="40"/>
                </a:moveTo>
                <a:lnTo>
                  <a:pt x="59" y="40"/>
                </a:lnTo>
                <a:lnTo>
                  <a:pt x="59" y="34"/>
                </a:lnTo>
                <a:lnTo>
                  <a:pt x="51" y="34"/>
                </a:lnTo>
                <a:lnTo>
                  <a:pt x="51" y="6"/>
                </a:lnTo>
                <a:lnTo>
                  <a:pt x="59" y="6"/>
                </a:lnTo>
                <a:lnTo>
                  <a:pt x="59" y="0"/>
                </a:lnTo>
                <a:lnTo>
                  <a:pt x="39" y="0"/>
                </a:lnTo>
                <a:lnTo>
                  <a:pt x="39" y="6"/>
                </a:lnTo>
                <a:lnTo>
                  <a:pt x="47" y="6"/>
                </a:lnTo>
                <a:lnTo>
                  <a:pt x="47" y="34"/>
                </a:lnTo>
                <a:lnTo>
                  <a:pt x="39" y="34"/>
                </a:lnTo>
                <a:lnTo>
                  <a:pt x="39" y="40"/>
                </a:lnTo>
                <a:close/>
                <a:moveTo>
                  <a:pt x="20" y="40"/>
                </a:moveTo>
                <a:lnTo>
                  <a:pt x="39" y="40"/>
                </a:lnTo>
                <a:lnTo>
                  <a:pt x="39" y="34"/>
                </a:lnTo>
                <a:lnTo>
                  <a:pt x="32" y="34"/>
                </a:lnTo>
                <a:lnTo>
                  <a:pt x="32" y="6"/>
                </a:lnTo>
                <a:lnTo>
                  <a:pt x="39" y="6"/>
                </a:lnTo>
                <a:lnTo>
                  <a:pt x="39" y="0"/>
                </a:lnTo>
                <a:lnTo>
                  <a:pt x="20" y="0"/>
                </a:lnTo>
                <a:lnTo>
                  <a:pt x="20" y="6"/>
                </a:lnTo>
                <a:lnTo>
                  <a:pt x="29" y="6"/>
                </a:lnTo>
                <a:lnTo>
                  <a:pt x="29" y="34"/>
                </a:lnTo>
                <a:lnTo>
                  <a:pt x="20" y="34"/>
                </a:lnTo>
                <a:lnTo>
                  <a:pt x="20" y="40"/>
                </a:lnTo>
                <a:close/>
                <a:moveTo>
                  <a:pt x="7" y="0"/>
                </a:moveTo>
                <a:lnTo>
                  <a:pt x="7" y="0"/>
                </a:lnTo>
                <a:lnTo>
                  <a:pt x="7" y="9"/>
                </a:lnTo>
                <a:lnTo>
                  <a:pt x="0" y="9"/>
                </a:lnTo>
                <a:lnTo>
                  <a:pt x="0" y="10"/>
                </a:lnTo>
                <a:lnTo>
                  <a:pt x="0" y="29"/>
                </a:lnTo>
                <a:lnTo>
                  <a:pt x="0" y="31"/>
                </a:lnTo>
                <a:lnTo>
                  <a:pt x="7" y="31"/>
                </a:lnTo>
                <a:lnTo>
                  <a:pt x="7" y="40"/>
                </a:lnTo>
                <a:lnTo>
                  <a:pt x="20" y="40"/>
                </a:lnTo>
                <a:lnTo>
                  <a:pt x="20" y="34"/>
                </a:lnTo>
                <a:lnTo>
                  <a:pt x="13" y="34"/>
                </a:lnTo>
                <a:lnTo>
                  <a:pt x="13" y="6"/>
                </a:lnTo>
                <a:lnTo>
                  <a:pt x="20" y="6"/>
                </a:lnTo>
                <a:lnTo>
                  <a:pt x="20" y="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1" name="Freeform 269"/>
          <p:cNvSpPr>
            <a:spLocks/>
          </p:cNvSpPr>
          <p:nvPr/>
        </p:nvSpPr>
        <p:spPr bwMode="auto">
          <a:xfrm>
            <a:off x="6183313" y="2959100"/>
            <a:ext cx="174625" cy="150813"/>
          </a:xfrm>
          <a:custGeom>
            <a:avLst/>
            <a:gdLst>
              <a:gd name="T0" fmla="*/ 12 w 110"/>
              <a:gd name="T1" fmla="*/ 95 h 95"/>
              <a:gd name="T2" fmla="*/ 31 w 110"/>
              <a:gd name="T3" fmla="*/ 74 h 95"/>
              <a:gd name="T4" fmla="*/ 110 w 110"/>
              <a:gd name="T5" fmla="*/ 74 h 95"/>
              <a:gd name="T6" fmla="*/ 110 w 110"/>
              <a:gd name="T7" fmla="*/ 51 h 95"/>
              <a:gd name="T8" fmla="*/ 39 w 110"/>
              <a:gd name="T9" fmla="*/ 51 h 95"/>
              <a:gd name="T10" fmla="*/ 35 w 110"/>
              <a:gd name="T11" fmla="*/ 51 h 95"/>
              <a:gd name="T12" fmla="*/ 35 w 110"/>
              <a:gd name="T13" fmla="*/ 48 h 95"/>
              <a:gd name="T14" fmla="*/ 35 w 110"/>
              <a:gd name="T15" fmla="*/ 0 h 95"/>
              <a:gd name="T16" fmla="*/ 0 w 110"/>
              <a:gd name="T17" fmla="*/ 0 h 95"/>
              <a:gd name="T18" fmla="*/ 0 w 110"/>
              <a:gd name="T19" fmla="*/ 74 h 95"/>
              <a:gd name="T20" fmla="*/ 12 w 110"/>
              <a:gd name="T21" fmla="*/ 74 h 95"/>
              <a:gd name="T22" fmla="*/ 12 w 110"/>
              <a:gd name="T23" fmla="*/ 95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0"/>
              <a:gd name="T37" fmla="*/ 0 h 95"/>
              <a:gd name="T38" fmla="*/ 110 w 110"/>
              <a:gd name="T39" fmla="*/ 95 h 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0" h="95">
                <a:moveTo>
                  <a:pt x="12" y="95"/>
                </a:moveTo>
                <a:lnTo>
                  <a:pt x="31" y="74"/>
                </a:lnTo>
                <a:lnTo>
                  <a:pt x="110" y="74"/>
                </a:lnTo>
                <a:lnTo>
                  <a:pt x="110" y="51"/>
                </a:lnTo>
                <a:lnTo>
                  <a:pt x="39" y="51"/>
                </a:lnTo>
                <a:lnTo>
                  <a:pt x="35" y="51"/>
                </a:lnTo>
                <a:lnTo>
                  <a:pt x="35" y="48"/>
                </a:lnTo>
                <a:lnTo>
                  <a:pt x="35" y="0"/>
                </a:lnTo>
                <a:lnTo>
                  <a:pt x="0" y="0"/>
                </a:lnTo>
                <a:lnTo>
                  <a:pt x="0" y="74"/>
                </a:lnTo>
                <a:lnTo>
                  <a:pt x="12" y="74"/>
                </a:lnTo>
                <a:lnTo>
                  <a:pt x="12"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2" name="Freeform 270"/>
          <p:cNvSpPr>
            <a:spLocks/>
          </p:cNvSpPr>
          <p:nvPr/>
        </p:nvSpPr>
        <p:spPr bwMode="auto">
          <a:xfrm>
            <a:off x="6245225" y="2913063"/>
            <a:ext cx="180975" cy="155575"/>
          </a:xfrm>
          <a:custGeom>
            <a:avLst/>
            <a:gdLst>
              <a:gd name="T0" fmla="*/ 114 w 114"/>
              <a:gd name="T1" fmla="*/ 0 h 98"/>
              <a:gd name="T2" fmla="*/ 0 w 114"/>
              <a:gd name="T3" fmla="*/ 0 h 98"/>
              <a:gd name="T4" fmla="*/ 0 w 114"/>
              <a:gd name="T5" fmla="*/ 29 h 98"/>
              <a:gd name="T6" fmla="*/ 0 w 114"/>
              <a:gd name="T7" fmla="*/ 77 h 98"/>
              <a:gd name="T8" fmla="*/ 71 w 114"/>
              <a:gd name="T9" fmla="*/ 77 h 98"/>
              <a:gd name="T10" fmla="*/ 82 w 114"/>
              <a:gd name="T11" fmla="*/ 77 h 98"/>
              <a:gd name="T12" fmla="*/ 102 w 114"/>
              <a:gd name="T13" fmla="*/ 98 h 98"/>
              <a:gd name="T14" fmla="*/ 102 w 114"/>
              <a:gd name="T15" fmla="*/ 77 h 98"/>
              <a:gd name="T16" fmla="*/ 114 w 114"/>
              <a:gd name="T17" fmla="*/ 77 h 98"/>
              <a:gd name="T18" fmla="*/ 114 w 114"/>
              <a:gd name="T19" fmla="*/ 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98"/>
              <a:gd name="T32" fmla="*/ 114 w 114"/>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98">
                <a:moveTo>
                  <a:pt x="114" y="0"/>
                </a:moveTo>
                <a:lnTo>
                  <a:pt x="0" y="0"/>
                </a:lnTo>
                <a:lnTo>
                  <a:pt x="0" y="29"/>
                </a:lnTo>
                <a:lnTo>
                  <a:pt x="0" y="77"/>
                </a:lnTo>
                <a:lnTo>
                  <a:pt x="71" y="77"/>
                </a:lnTo>
                <a:lnTo>
                  <a:pt x="82" y="77"/>
                </a:lnTo>
                <a:lnTo>
                  <a:pt x="102" y="98"/>
                </a:lnTo>
                <a:lnTo>
                  <a:pt x="102" y="77"/>
                </a:lnTo>
                <a:lnTo>
                  <a:pt x="114" y="77"/>
                </a:lnTo>
                <a:lnTo>
                  <a:pt x="11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3" name="Freeform 271"/>
          <p:cNvSpPr>
            <a:spLocks noEditPoints="1"/>
          </p:cNvSpPr>
          <p:nvPr/>
        </p:nvSpPr>
        <p:spPr bwMode="auto">
          <a:xfrm>
            <a:off x="5808663" y="3452813"/>
            <a:ext cx="107950" cy="227012"/>
          </a:xfrm>
          <a:custGeom>
            <a:avLst/>
            <a:gdLst>
              <a:gd name="T0" fmla="*/ 32 w 64"/>
              <a:gd name="T1" fmla="*/ 115 h 134"/>
              <a:gd name="T2" fmla="*/ 63 w 64"/>
              <a:gd name="T3" fmla="*/ 130 h 134"/>
              <a:gd name="T4" fmla="*/ 64 w 64"/>
              <a:gd name="T5" fmla="*/ 130 h 134"/>
              <a:gd name="T6" fmla="*/ 64 w 64"/>
              <a:gd name="T7" fmla="*/ 29 h 134"/>
              <a:gd name="T8" fmla="*/ 63 w 64"/>
              <a:gd name="T9" fmla="*/ 14 h 134"/>
              <a:gd name="T10" fmla="*/ 32 w 64"/>
              <a:gd name="T11" fmla="*/ 0 h 134"/>
              <a:gd name="T12" fmla="*/ 32 w 64"/>
              <a:gd name="T13" fmla="*/ 18 h 134"/>
              <a:gd name="T14" fmla="*/ 54 w 64"/>
              <a:gd name="T15" fmla="*/ 22 h 134"/>
              <a:gd name="T16" fmla="*/ 55 w 64"/>
              <a:gd name="T17" fmla="*/ 25 h 134"/>
              <a:gd name="T18" fmla="*/ 53 w 64"/>
              <a:gd name="T19" fmla="*/ 26 h 134"/>
              <a:gd name="T20" fmla="*/ 53 w 64"/>
              <a:gd name="T21" fmla="*/ 25 h 134"/>
              <a:gd name="T22" fmla="*/ 48 w 64"/>
              <a:gd name="T23" fmla="*/ 24 h 134"/>
              <a:gd name="T24" fmla="*/ 32 w 64"/>
              <a:gd name="T25" fmla="*/ 22 h 134"/>
              <a:gd name="T26" fmla="*/ 32 w 64"/>
              <a:gd name="T27" fmla="*/ 36 h 134"/>
              <a:gd name="T28" fmla="*/ 54 w 64"/>
              <a:gd name="T29" fmla="*/ 40 h 134"/>
              <a:gd name="T30" fmla="*/ 55 w 64"/>
              <a:gd name="T31" fmla="*/ 43 h 134"/>
              <a:gd name="T32" fmla="*/ 53 w 64"/>
              <a:gd name="T33" fmla="*/ 44 h 134"/>
              <a:gd name="T34" fmla="*/ 53 w 64"/>
              <a:gd name="T35" fmla="*/ 43 h 134"/>
              <a:gd name="T36" fmla="*/ 48 w 64"/>
              <a:gd name="T37" fmla="*/ 42 h 134"/>
              <a:gd name="T38" fmla="*/ 32 w 64"/>
              <a:gd name="T39" fmla="*/ 40 h 134"/>
              <a:gd name="T40" fmla="*/ 32 w 64"/>
              <a:gd name="T41" fmla="*/ 54 h 134"/>
              <a:gd name="T42" fmla="*/ 54 w 64"/>
              <a:gd name="T43" fmla="*/ 58 h 134"/>
              <a:gd name="T44" fmla="*/ 55 w 64"/>
              <a:gd name="T45" fmla="*/ 61 h 134"/>
              <a:gd name="T46" fmla="*/ 53 w 64"/>
              <a:gd name="T47" fmla="*/ 62 h 134"/>
              <a:gd name="T48" fmla="*/ 53 w 64"/>
              <a:gd name="T49" fmla="*/ 62 h 134"/>
              <a:gd name="T50" fmla="*/ 48 w 64"/>
              <a:gd name="T51" fmla="*/ 60 h 134"/>
              <a:gd name="T52" fmla="*/ 32 w 64"/>
              <a:gd name="T53" fmla="*/ 58 h 134"/>
              <a:gd name="T54" fmla="*/ 32 w 64"/>
              <a:gd name="T55" fmla="*/ 115 h 134"/>
              <a:gd name="T56" fmla="*/ 2 w 64"/>
              <a:gd name="T57" fmla="*/ 130 h 134"/>
              <a:gd name="T58" fmla="*/ 32 w 64"/>
              <a:gd name="T59" fmla="*/ 115 h 134"/>
              <a:gd name="T60" fmla="*/ 32 w 64"/>
              <a:gd name="T61" fmla="*/ 58 h 134"/>
              <a:gd name="T62" fmla="*/ 16 w 64"/>
              <a:gd name="T63" fmla="*/ 60 h 134"/>
              <a:gd name="T64" fmla="*/ 12 w 64"/>
              <a:gd name="T65" fmla="*/ 62 h 134"/>
              <a:gd name="T66" fmla="*/ 10 w 64"/>
              <a:gd name="T67" fmla="*/ 61 h 134"/>
              <a:gd name="T68" fmla="*/ 11 w 64"/>
              <a:gd name="T69" fmla="*/ 58 h 134"/>
              <a:gd name="T70" fmla="*/ 11 w 64"/>
              <a:gd name="T71" fmla="*/ 58 h 134"/>
              <a:gd name="T72" fmla="*/ 32 w 64"/>
              <a:gd name="T73" fmla="*/ 54 h 134"/>
              <a:gd name="T74" fmla="*/ 32 w 64"/>
              <a:gd name="T75" fmla="*/ 40 h 134"/>
              <a:gd name="T76" fmla="*/ 16 w 64"/>
              <a:gd name="T77" fmla="*/ 42 h 134"/>
              <a:gd name="T78" fmla="*/ 12 w 64"/>
              <a:gd name="T79" fmla="*/ 43 h 134"/>
              <a:gd name="T80" fmla="*/ 10 w 64"/>
              <a:gd name="T81" fmla="*/ 43 h 134"/>
              <a:gd name="T82" fmla="*/ 11 w 64"/>
              <a:gd name="T83" fmla="*/ 40 h 134"/>
              <a:gd name="T84" fmla="*/ 11 w 64"/>
              <a:gd name="T85" fmla="*/ 40 h 134"/>
              <a:gd name="T86" fmla="*/ 32 w 64"/>
              <a:gd name="T87" fmla="*/ 36 h 134"/>
              <a:gd name="T88" fmla="*/ 32 w 64"/>
              <a:gd name="T89" fmla="*/ 22 h 134"/>
              <a:gd name="T90" fmla="*/ 16 w 64"/>
              <a:gd name="T91" fmla="*/ 24 h 134"/>
              <a:gd name="T92" fmla="*/ 12 w 64"/>
              <a:gd name="T93" fmla="*/ 25 h 134"/>
              <a:gd name="T94" fmla="*/ 10 w 64"/>
              <a:gd name="T95" fmla="*/ 25 h 134"/>
              <a:gd name="T96" fmla="*/ 11 w 64"/>
              <a:gd name="T97" fmla="*/ 22 h 134"/>
              <a:gd name="T98" fmla="*/ 11 w 64"/>
              <a:gd name="T99" fmla="*/ 22 h 134"/>
              <a:gd name="T100" fmla="*/ 32 w 64"/>
              <a:gd name="T101" fmla="*/ 18 h 134"/>
              <a:gd name="T102" fmla="*/ 32 w 64"/>
              <a:gd name="T103" fmla="*/ 0 h 134"/>
              <a:gd name="T104" fmla="*/ 2 w 64"/>
              <a:gd name="T105" fmla="*/ 14 h 134"/>
              <a:gd name="T106" fmla="*/ 1 w 64"/>
              <a:gd name="T107" fmla="*/ 29 h 134"/>
              <a:gd name="T108" fmla="*/ 1 w 64"/>
              <a:gd name="T109" fmla="*/ 130 h 134"/>
              <a:gd name="T110" fmla="*/ 2 w 64"/>
              <a:gd name="T111" fmla="*/ 130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
              <a:gd name="T169" fmla="*/ 0 h 134"/>
              <a:gd name="T170" fmla="*/ 64 w 64"/>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 h="134">
                <a:moveTo>
                  <a:pt x="32" y="115"/>
                </a:moveTo>
                <a:cubicBezTo>
                  <a:pt x="47" y="115"/>
                  <a:pt x="60" y="119"/>
                  <a:pt x="63" y="130"/>
                </a:cubicBezTo>
                <a:cubicBezTo>
                  <a:pt x="64" y="134"/>
                  <a:pt x="64" y="134"/>
                  <a:pt x="64" y="130"/>
                </a:cubicBezTo>
                <a:cubicBezTo>
                  <a:pt x="64" y="109"/>
                  <a:pt x="64" y="50"/>
                  <a:pt x="64" y="29"/>
                </a:cubicBezTo>
                <a:cubicBezTo>
                  <a:pt x="64" y="25"/>
                  <a:pt x="64" y="18"/>
                  <a:pt x="63" y="14"/>
                </a:cubicBezTo>
                <a:cubicBezTo>
                  <a:pt x="59" y="3"/>
                  <a:pt x="47" y="0"/>
                  <a:pt x="32" y="0"/>
                </a:cubicBezTo>
                <a:cubicBezTo>
                  <a:pt x="32" y="18"/>
                  <a:pt x="32" y="18"/>
                  <a:pt x="32" y="18"/>
                </a:cubicBezTo>
                <a:cubicBezTo>
                  <a:pt x="42" y="18"/>
                  <a:pt x="49" y="19"/>
                  <a:pt x="54" y="22"/>
                </a:cubicBezTo>
                <a:cubicBezTo>
                  <a:pt x="55" y="22"/>
                  <a:pt x="56" y="24"/>
                  <a:pt x="55" y="25"/>
                </a:cubicBezTo>
                <a:cubicBezTo>
                  <a:pt x="55" y="25"/>
                  <a:pt x="54" y="26"/>
                  <a:pt x="53" y="26"/>
                </a:cubicBezTo>
                <a:cubicBezTo>
                  <a:pt x="53" y="26"/>
                  <a:pt x="53" y="26"/>
                  <a:pt x="53" y="25"/>
                </a:cubicBezTo>
                <a:cubicBezTo>
                  <a:pt x="51" y="25"/>
                  <a:pt x="50" y="24"/>
                  <a:pt x="48" y="24"/>
                </a:cubicBezTo>
                <a:cubicBezTo>
                  <a:pt x="44" y="22"/>
                  <a:pt x="39" y="22"/>
                  <a:pt x="32" y="22"/>
                </a:cubicBezTo>
                <a:cubicBezTo>
                  <a:pt x="32" y="36"/>
                  <a:pt x="32" y="36"/>
                  <a:pt x="32" y="36"/>
                </a:cubicBezTo>
                <a:cubicBezTo>
                  <a:pt x="42" y="36"/>
                  <a:pt x="49" y="37"/>
                  <a:pt x="54" y="40"/>
                </a:cubicBezTo>
                <a:cubicBezTo>
                  <a:pt x="55" y="41"/>
                  <a:pt x="56" y="42"/>
                  <a:pt x="55" y="43"/>
                </a:cubicBezTo>
                <a:cubicBezTo>
                  <a:pt x="55" y="43"/>
                  <a:pt x="54" y="44"/>
                  <a:pt x="53" y="44"/>
                </a:cubicBezTo>
                <a:cubicBezTo>
                  <a:pt x="53" y="44"/>
                  <a:pt x="53" y="44"/>
                  <a:pt x="53" y="43"/>
                </a:cubicBezTo>
                <a:cubicBezTo>
                  <a:pt x="51" y="43"/>
                  <a:pt x="50" y="42"/>
                  <a:pt x="48" y="42"/>
                </a:cubicBezTo>
                <a:cubicBezTo>
                  <a:pt x="44" y="41"/>
                  <a:pt x="39" y="40"/>
                  <a:pt x="32" y="40"/>
                </a:cubicBezTo>
                <a:cubicBezTo>
                  <a:pt x="32" y="54"/>
                  <a:pt x="32" y="54"/>
                  <a:pt x="32" y="54"/>
                </a:cubicBezTo>
                <a:cubicBezTo>
                  <a:pt x="42" y="54"/>
                  <a:pt x="49" y="56"/>
                  <a:pt x="54" y="58"/>
                </a:cubicBezTo>
                <a:cubicBezTo>
                  <a:pt x="55" y="59"/>
                  <a:pt x="56" y="60"/>
                  <a:pt x="55" y="61"/>
                </a:cubicBezTo>
                <a:cubicBezTo>
                  <a:pt x="55" y="61"/>
                  <a:pt x="54" y="62"/>
                  <a:pt x="53" y="62"/>
                </a:cubicBezTo>
                <a:cubicBezTo>
                  <a:pt x="53" y="62"/>
                  <a:pt x="53" y="62"/>
                  <a:pt x="53" y="62"/>
                </a:cubicBezTo>
                <a:cubicBezTo>
                  <a:pt x="51" y="61"/>
                  <a:pt x="50" y="60"/>
                  <a:pt x="48" y="60"/>
                </a:cubicBezTo>
                <a:cubicBezTo>
                  <a:pt x="44" y="59"/>
                  <a:pt x="39" y="58"/>
                  <a:pt x="32" y="58"/>
                </a:cubicBezTo>
                <a:lnTo>
                  <a:pt x="32" y="115"/>
                </a:lnTo>
                <a:close/>
                <a:moveTo>
                  <a:pt x="2" y="130"/>
                </a:moveTo>
                <a:cubicBezTo>
                  <a:pt x="5" y="119"/>
                  <a:pt x="18" y="115"/>
                  <a:pt x="32" y="115"/>
                </a:cubicBezTo>
                <a:cubicBezTo>
                  <a:pt x="32" y="58"/>
                  <a:pt x="32" y="58"/>
                  <a:pt x="32" y="58"/>
                </a:cubicBezTo>
                <a:cubicBezTo>
                  <a:pt x="26" y="58"/>
                  <a:pt x="21" y="59"/>
                  <a:pt x="16" y="60"/>
                </a:cubicBezTo>
                <a:cubicBezTo>
                  <a:pt x="15" y="60"/>
                  <a:pt x="13" y="61"/>
                  <a:pt x="12" y="62"/>
                </a:cubicBezTo>
                <a:cubicBezTo>
                  <a:pt x="11" y="62"/>
                  <a:pt x="10" y="62"/>
                  <a:pt x="10" y="61"/>
                </a:cubicBezTo>
                <a:cubicBezTo>
                  <a:pt x="9" y="60"/>
                  <a:pt x="10" y="59"/>
                  <a:pt x="11" y="58"/>
                </a:cubicBezTo>
                <a:cubicBezTo>
                  <a:pt x="11" y="58"/>
                  <a:pt x="11" y="58"/>
                  <a:pt x="11" y="58"/>
                </a:cubicBezTo>
                <a:cubicBezTo>
                  <a:pt x="16" y="56"/>
                  <a:pt x="23" y="54"/>
                  <a:pt x="32" y="54"/>
                </a:cubicBezTo>
                <a:cubicBezTo>
                  <a:pt x="32" y="40"/>
                  <a:pt x="32" y="40"/>
                  <a:pt x="32" y="40"/>
                </a:cubicBezTo>
                <a:cubicBezTo>
                  <a:pt x="26" y="40"/>
                  <a:pt x="21" y="41"/>
                  <a:pt x="16" y="42"/>
                </a:cubicBezTo>
                <a:cubicBezTo>
                  <a:pt x="15" y="42"/>
                  <a:pt x="13" y="43"/>
                  <a:pt x="12" y="43"/>
                </a:cubicBezTo>
                <a:cubicBezTo>
                  <a:pt x="11" y="44"/>
                  <a:pt x="10" y="44"/>
                  <a:pt x="10" y="43"/>
                </a:cubicBezTo>
                <a:cubicBezTo>
                  <a:pt x="9" y="42"/>
                  <a:pt x="10" y="41"/>
                  <a:pt x="11" y="40"/>
                </a:cubicBezTo>
                <a:cubicBezTo>
                  <a:pt x="11" y="40"/>
                  <a:pt x="11" y="40"/>
                  <a:pt x="11" y="40"/>
                </a:cubicBezTo>
                <a:cubicBezTo>
                  <a:pt x="16" y="37"/>
                  <a:pt x="23" y="36"/>
                  <a:pt x="32" y="36"/>
                </a:cubicBezTo>
                <a:cubicBezTo>
                  <a:pt x="32" y="22"/>
                  <a:pt x="32" y="22"/>
                  <a:pt x="32" y="22"/>
                </a:cubicBezTo>
                <a:cubicBezTo>
                  <a:pt x="26" y="22"/>
                  <a:pt x="21" y="22"/>
                  <a:pt x="16" y="24"/>
                </a:cubicBezTo>
                <a:cubicBezTo>
                  <a:pt x="15" y="24"/>
                  <a:pt x="13" y="25"/>
                  <a:pt x="12" y="25"/>
                </a:cubicBezTo>
                <a:cubicBezTo>
                  <a:pt x="11" y="26"/>
                  <a:pt x="10" y="25"/>
                  <a:pt x="10" y="25"/>
                </a:cubicBezTo>
                <a:cubicBezTo>
                  <a:pt x="9" y="24"/>
                  <a:pt x="10" y="22"/>
                  <a:pt x="11" y="22"/>
                </a:cubicBezTo>
                <a:cubicBezTo>
                  <a:pt x="11" y="22"/>
                  <a:pt x="11" y="22"/>
                  <a:pt x="11" y="22"/>
                </a:cubicBezTo>
                <a:cubicBezTo>
                  <a:pt x="16" y="19"/>
                  <a:pt x="23" y="18"/>
                  <a:pt x="32" y="18"/>
                </a:cubicBezTo>
                <a:cubicBezTo>
                  <a:pt x="32" y="0"/>
                  <a:pt x="32" y="0"/>
                  <a:pt x="32" y="0"/>
                </a:cubicBezTo>
                <a:cubicBezTo>
                  <a:pt x="18" y="0"/>
                  <a:pt x="6" y="3"/>
                  <a:pt x="2" y="14"/>
                </a:cubicBezTo>
                <a:cubicBezTo>
                  <a:pt x="1" y="18"/>
                  <a:pt x="1" y="25"/>
                  <a:pt x="1" y="29"/>
                </a:cubicBezTo>
                <a:cubicBezTo>
                  <a:pt x="1" y="50"/>
                  <a:pt x="1" y="109"/>
                  <a:pt x="1" y="130"/>
                </a:cubicBezTo>
                <a:cubicBezTo>
                  <a:pt x="1" y="134"/>
                  <a:pt x="0" y="134"/>
                  <a:pt x="2"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4" name="Freeform 272"/>
          <p:cNvSpPr>
            <a:spLocks noEditPoints="1"/>
          </p:cNvSpPr>
          <p:nvPr/>
        </p:nvSpPr>
        <p:spPr bwMode="auto">
          <a:xfrm>
            <a:off x="5926138" y="3452813"/>
            <a:ext cx="109537" cy="227012"/>
          </a:xfrm>
          <a:custGeom>
            <a:avLst/>
            <a:gdLst>
              <a:gd name="T0" fmla="*/ 64 w 64"/>
              <a:gd name="T1" fmla="*/ 130 h 134"/>
              <a:gd name="T2" fmla="*/ 62 w 64"/>
              <a:gd name="T3" fmla="*/ 14 h 134"/>
              <a:gd name="T4" fmla="*/ 32 w 64"/>
              <a:gd name="T5" fmla="*/ 18 h 134"/>
              <a:gd name="T6" fmla="*/ 55 w 64"/>
              <a:gd name="T7" fmla="*/ 25 h 134"/>
              <a:gd name="T8" fmla="*/ 53 w 64"/>
              <a:gd name="T9" fmla="*/ 26 h 134"/>
              <a:gd name="T10" fmla="*/ 48 w 64"/>
              <a:gd name="T11" fmla="*/ 24 h 134"/>
              <a:gd name="T12" fmla="*/ 32 w 64"/>
              <a:gd name="T13" fmla="*/ 36 h 134"/>
              <a:gd name="T14" fmla="*/ 55 w 64"/>
              <a:gd name="T15" fmla="*/ 43 h 134"/>
              <a:gd name="T16" fmla="*/ 53 w 64"/>
              <a:gd name="T17" fmla="*/ 44 h 134"/>
              <a:gd name="T18" fmla="*/ 48 w 64"/>
              <a:gd name="T19" fmla="*/ 42 h 134"/>
              <a:gd name="T20" fmla="*/ 32 w 64"/>
              <a:gd name="T21" fmla="*/ 54 h 134"/>
              <a:gd name="T22" fmla="*/ 55 w 64"/>
              <a:gd name="T23" fmla="*/ 61 h 134"/>
              <a:gd name="T24" fmla="*/ 53 w 64"/>
              <a:gd name="T25" fmla="*/ 62 h 134"/>
              <a:gd name="T26" fmla="*/ 48 w 64"/>
              <a:gd name="T27" fmla="*/ 60 h 134"/>
              <a:gd name="T28" fmla="*/ 32 w 64"/>
              <a:gd name="T29" fmla="*/ 115 h 134"/>
              <a:gd name="T30" fmla="*/ 63 w 64"/>
              <a:gd name="T31" fmla="*/ 130 h 134"/>
              <a:gd name="T32" fmla="*/ 32 w 64"/>
              <a:gd name="T33" fmla="*/ 0 h 134"/>
              <a:gd name="T34" fmla="*/ 0 w 64"/>
              <a:gd name="T35" fmla="*/ 29 h 134"/>
              <a:gd name="T36" fmla="*/ 1 w 64"/>
              <a:gd name="T37" fmla="*/ 130 h 134"/>
              <a:gd name="T38" fmla="*/ 32 w 64"/>
              <a:gd name="T39" fmla="*/ 58 h 134"/>
              <a:gd name="T40" fmla="*/ 16 w 64"/>
              <a:gd name="T41" fmla="*/ 60 h 134"/>
              <a:gd name="T42" fmla="*/ 9 w 64"/>
              <a:gd name="T43" fmla="*/ 61 h 134"/>
              <a:gd name="T44" fmla="*/ 32 w 64"/>
              <a:gd name="T45" fmla="*/ 54 h 134"/>
              <a:gd name="T46" fmla="*/ 32 w 64"/>
              <a:gd name="T47" fmla="*/ 40 h 134"/>
              <a:gd name="T48" fmla="*/ 16 w 64"/>
              <a:gd name="T49" fmla="*/ 42 h 134"/>
              <a:gd name="T50" fmla="*/ 9 w 64"/>
              <a:gd name="T51" fmla="*/ 43 h 134"/>
              <a:gd name="T52" fmla="*/ 32 w 64"/>
              <a:gd name="T53" fmla="*/ 36 h 134"/>
              <a:gd name="T54" fmla="*/ 32 w 64"/>
              <a:gd name="T55" fmla="*/ 22 h 134"/>
              <a:gd name="T56" fmla="*/ 16 w 64"/>
              <a:gd name="T57" fmla="*/ 24 h 134"/>
              <a:gd name="T58" fmla="*/ 9 w 64"/>
              <a:gd name="T59" fmla="*/ 25 h 134"/>
              <a:gd name="T60" fmla="*/ 32 w 64"/>
              <a:gd name="T61" fmla="*/ 18 h 134"/>
              <a:gd name="T62" fmla="*/ 32 w 64"/>
              <a:gd name="T63" fmla="*/ 0 h 1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134"/>
              <a:gd name="T98" fmla="*/ 64 w 64"/>
              <a:gd name="T99" fmla="*/ 134 h 1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134">
                <a:moveTo>
                  <a:pt x="63" y="130"/>
                </a:moveTo>
                <a:cubicBezTo>
                  <a:pt x="64" y="134"/>
                  <a:pt x="64" y="134"/>
                  <a:pt x="64" y="130"/>
                </a:cubicBezTo>
                <a:cubicBezTo>
                  <a:pt x="64" y="109"/>
                  <a:pt x="64" y="50"/>
                  <a:pt x="64" y="29"/>
                </a:cubicBezTo>
                <a:cubicBezTo>
                  <a:pt x="64" y="25"/>
                  <a:pt x="64" y="18"/>
                  <a:pt x="62" y="14"/>
                </a:cubicBezTo>
                <a:cubicBezTo>
                  <a:pt x="59" y="3"/>
                  <a:pt x="46" y="0"/>
                  <a:pt x="32" y="0"/>
                </a:cubicBezTo>
                <a:cubicBezTo>
                  <a:pt x="32" y="18"/>
                  <a:pt x="32" y="18"/>
                  <a:pt x="32" y="18"/>
                </a:cubicBezTo>
                <a:cubicBezTo>
                  <a:pt x="41" y="18"/>
                  <a:pt x="48" y="19"/>
                  <a:pt x="54" y="22"/>
                </a:cubicBezTo>
                <a:cubicBezTo>
                  <a:pt x="55" y="22"/>
                  <a:pt x="55" y="24"/>
                  <a:pt x="55" y="25"/>
                </a:cubicBezTo>
                <a:cubicBezTo>
                  <a:pt x="55" y="25"/>
                  <a:pt x="55" y="25"/>
                  <a:pt x="55" y="25"/>
                </a:cubicBezTo>
                <a:cubicBezTo>
                  <a:pt x="54" y="25"/>
                  <a:pt x="54" y="26"/>
                  <a:pt x="53" y="26"/>
                </a:cubicBezTo>
                <a:cubicBezTo>
                  <a:pt x="53" y="26"/>
                  <a:pt x="52" y="26"/>
                  <a:pt x="52" y="25"/>
                </a:cubicBezTo>
                <a:cubicBezTo>
                  <a:pt x="51" y="25"/>
                  <a:pt x="49" y="24"/>
                  <a:pt x="48" y="24"/>
                </a:cubicBezTo>
                <a:cubicBezTo>
                  <a:pt x="44" y="22"/>
                  <a:pt x="38" y="22"/>
                  <a:pt x="32" y="22"/>
                </a:cubicBezTo>
                <a:cubicBezTo>
                  <a:pt x="32" y="36"/>
                  <a:pt x="32" y="36"/>
                  <a:pt x="32" y="36"/>
                </a:cubicBezTo>
                <a:cubicBezTo>
                  <a:pt x="41" y="36"/>
                  <a:pt x="48" y="37"/>
                  <a:pt x="54" y="40"/>
                </a:cubicBezTo>
                <a:cubicBezTo>
                  <a:pt x="55" y="41"/>
                  <a:pt x="55" y="42"/>
                  <a:pt x="55" y="43"/>
                </a:cubicBezTo>
                <a:cubicBezTo>
                  <a:pt x="55" y="43"/>
                  <a:pt x="55" y="43"/>
                  <a:pt x="55" y="43"/>
                </a:cubicBezTo>
                <a:cubicBezTo>
                  <a:pt x="54" y="43"/>
                  <a:pt x="54" y="44"/>
                  <a:pt x="53" y="44"/>
                </a:cubicBezTo>
                <a:cubicBezTo>
                  <a:pt x="53" y="44"/>
                  <a:pt x="52" y="44"/>
                  <a:pt x="52" y="43"/>
                </a:cubicBezTo>
                <a:cubicBezTo>
                  <a:pt x="51" y="43"/>
                  <a:pt x="49" y="42"/>
                  <a:pt x="48" y="42"/>
                </a:cubicBezTo>
                <a:cubicBezTo>
                  <a:pt x="44" y="41"/>
                  <a:pt x="38" y="40"/>
                  <a:pt x="32" y="40"/>
                </a:cubicBezTo>
                <a:cubicBezTo>
                  <a:pt x="32" y="54"/>
                  <a:pt x="32" y="54"/>
                  <a:pt x="32" y="54"/>
                </a:cubicBezTo>
                <a:cubicBezTo>
                  <a:pt x="41" y="54"/>
                  <a:pt x="48" y="56"/>
                  <a:pt x="54" y="58"/>
                </a:cubicBezTo>
                <a:cubicBezTo>
                  <a:pt x="55" y="59"/>
                  <a:pt x="55" y="60"/>
                  <a:pt x="55" y="61"/>
                </a:cubicBezTo>
                <a:cubicBezTo>
                  <a:pt x="55" y="61"/>
                  <a:pt x="55" y="61"/>
                  <a:pt x="55" y="61"/>
                </a:cubicBezTo>
                <a:cubicBezTo>
                  <a:pt x="54" y="61"/>
                  <a:pt x="54" y="62"/>
                  <a:pt x="53" y="62"/>
                </a:cubicBezTo>
                <a:cubicBezTo>
                  <a:pt x="53" y="62"/>
                  <a:pt x="52" y="62"/>
                  <a:pt x="52" y="62"/>
                </a:cubicBezTo>
                <a:cubicBezTo>
                  <a:pt x="51" y="61"/>
                  <a:pt x="49" y="60"/>
                  <a:pt x="48" y="60"/>
                </a:cubicBezTo>
                <a:cubicBezTo>
                  <a:pt x="44" y="59"/>
                  <a:pt x="38" y="58"/>
                  <a:pt x="32" y="58"/>
                </a:cubicBezTo>
                <a:cubicBezTo>
                  <a:pt x="32" y="115"/>
                  <a:pt x="32" y="115"/>
                  <a:pt x="32" y="115"/>
                </a:cubicBezTo>
                <a:cubicBezTo>
                  <a:pt x="32" y="115"/>
                  <a:pt x="32" y="115"/>
                  <a:pt x="32" y="115"/>
                </a:cubicBezTo>
                <a:cubicBezTo>
                  <a:pt x="47" y="115"/>
                  <a:pt x="59" y="119"/>
                  <a:pt x="63" y="130"/>
                </a:cubicBezTo>
                <a:close/>
                <a:moveTo>
                  <a:pt x="32" y="0"/>
                </a:moveTo>
                <a:cubicBezTo>
                  <a:pt x="32" y="0"/>
                  <a:pt x="32" y="0"/>
                  <a:pt x="32" y="0"/>
                </a:cubicBezTo>
                <a:cubicBezTo>
                  <a:pt x="17" y="0"/>
                  <a:pt x="5" y="3"/>
                  <a:pt x="1" y="14"/>
                </a:cubicBezTo>
                <a:cubicBezTo>
                  <a:pt x="0" y="18"/>
                  <a:pt x="0" y="25"/>
                  <a:pt x="0" y="29"/>
                </a:cubicBezTo>
                <a:cubicBezTo>
                  <a:pt x="0" y="50"/>
                  <a:pt x="0" y="109"/>
                  <a:pt x="0" y="130"/>
                </a:cubicBezTo>
                <a:cubicBezTo>
                  <a:pt x="0" y="134"/>
                  <a:pt x="0" y="134"/>
                  <a:pt x="1" y="130"/>
                </a:cubicBezTo>
                <a:cubicBezTo>
                  <a:pt x="5" y="119"/>
                  <a:pt x="17" y="115"/>
                  <a:pt x="32" y="115"/>
                </a:cubicBezTo>
                <a:cubicBezTo>
                  <a:pt x="32" y="58"/>
                  <a:pt x="32" y="58"/>
                  <a:pt x="32" y="58"/>
                </a:cubicBezTo>
                <a:cubicBezTo>
                  <a:pt x="32" y="58"/>
                  <a:pt x="32" y="58"/>
                  <a:pt x="32" y="58"/>
                </a:cubicBezTo>
                <a:cubicBezTo>
                  <a:pt x="25" y="58"/>
                  <a:pt x="20" y="59"/>
                  <a:pt x="16" y="60"/>
                </a:cubicBezTo>
                <a:cubicBezTo>
                  <a:pt x="14" y="60"/>
                  <a:pt x="13" y="61"/>
                  <a:pt x="12" y="62"/>
                </a:cubicBezTo>
                <a:cubicBezTo>
                  <a:pt x="11" y="62"/>
                  <a:pt x="10" y="62"/>
                  <a:pt x="9" y="61"/>
                </a:cubicBezTo>
                <a:cubicBezTo>
                  <a:pt x="9" y="60"/>
                  <a:pt x="9" y="59"/>
                  <a:pt x="10" y="58"/>
                </a:cubicBezTo>
                <a:cubicBezTo>
                  <a:pt x="15" y="56"/>
                  <a:pt x="22" y="54"/>
                  <a:pt x="32" y="54"/>
                </a:cubicBezTo>
                <a:cubicBezTo>
                  <a:pt x="32" y="54"/>
                  <a:pt x="32" y="54"/>
                  <a:pt x="32" y="54"/>
                </a:cubicBezTo>
                <a:cubicBezTo>
                  <a:pt x="32" y="40"/>
                  <a:pt x="32" y="40"/>
                  <a:pt x="32" y="40"/>
                </a:cubicBezTo>
                <a:cubicBezTo>
                  <a:pt x="32" y="40"/>
                  <a:pt x="32" y="40"/>
                  <a:pt x="32" y="40"/>
                </a:cubicBezTo>
                <a:cubicBezTo>
                  <a:pt x="25" y="40"/>
                  <a:pt x="20" y="41"/>
                  <a:pt x="16" y="42"/>
                </a:cubicBezTo>
                <a:cubicBezTo>
                  <a:pt x="14" y="42"/>
                  <a:pt x="13" y="43"/>
                  <a:pt x="12" y="43"/>
                </a:cubicBezTo>
                <a:cubicBezTo>
                  <a:pt x="11" y="44"/>
                  <a:pt x="10" y="44"/>
                  <a:pt x="9" y="43"/>
                </a:cubicBezTo>
                <a:cubicBezTo>
                  <a:pt x="9" y="42"/>
                  <a:pt x="9" y="41"/>
                  <a:pt x="10" y="40"/>
                </a:cubicBezTo>
                <a:cubicBezTo>
                  <a:pt x="15" y="37"/>
                  <a:pt x="22" y="36"/>
                  <a:pt x="32" y="36"/>
                </a:cubicBezTo>
                <a:cubicBezTo>
                  <a:pt x="32" y="36"/>
                  <a:pt x="32" y="36"/>
                  <a:pt x="32" y="36"/>
                </a:cubicBezTo>
                <a:cubicBezTo>
                  <a:pt x="32" y="22"/>
                  <a:pt x="32" y="22"/>
                  <a:pt x="32" y="22"/>
                </a:cubicBezTo>
                <a:cubicBezTo>
                  <a:pt x="32" y="22"/>
                  <a:pt x="32" y="22"/>
                  <a:pt x="32" y="22"/>
                </a:cubicBezTo>
                <a:cubicBezTo>
                  <a:pt x="25" y="22"/>
                  <a:pt x="20" y="22"/>
                  <a:pt x="16" y="24"/>
                </a:cubicBezTo>
                <a:cubicBezTo>
                  <a:pt x="14" y="24"/>
                  <a:pt x="13" y="25"/>
                  <a:pt x="12" y="25"/>
                </a:cubicBezTo>
                <a:cubicBezTo>
                  <a:pt x="11" y="26"/>
                  <a:pt x="10" y="25"/>
                  <a:pt x="9" y="25"/>
                </a:cubicBezTo>
                <a:cubicBezTo>
                  <a:pt x="9" y="24"/>
                  <a:pt x="9" y="22"/>
                  <a:pt x="10" y="22"/>
                </a:cubicBezTo>
                <a:cubicBezTo>
                  <a:pt x="15" y="19"/>
                  <a:pt x="22" y="18"/>
                  <a:pt x="32" y="18"/>
                </a:cubicBezTo>
                <a:cubicBezTo>
                  <a:pt x="32" y="18"/>
                  <a:pt x="32" y="18"/>
                  <a:pt x="32" y="18"/>
                </a:cubicBez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5" name="Freeform 273"/>
          <p:cNvSpPr>
            <a:spLocks/>
          </p:cNvSpPr>
          <p:nvPr/>
        </p:nvSpPr>
        <p:spPr bwMode="auto">
          <a:xfrm>
            <a:off x="6427788" y="3602038"/>
            <a:ext cx="219075" cy="50800"/>
          </a:xfrm>
          <a:custGeom>
            <a:avLst/>
            <a:gdLst>
              <a:gd name="T0" fmla="*/ 129 w 129"/>
              <a:gd name="T1" fmla="*/ 4 h 30"/>
              <a:gd name="T2" fmla="*/ 117 w 129"/>
              <a:gd name="T3" fmla="*/ 8 h 30"/>
              <a:gd name="T4" fmla="*/ 99 w 129"/>
              <a:gd name="T5" fmla="*/ 0 h 30"/>
              <a:gd name="T6" fmla="*/ 82 w 129"/>
              <a:gd name="T7" fmla="*/ 8 h 30"/>
              <a:gd name="T8" fmla="*/ 64 w 129"/>
              <a:gd name="T9" fmla="*/ 0 h 30"/>
              <a:gd name="T10" fmla="*/ 47 w 129"/>
              <a:gd name="T11" fmla="*/ 8 h 30"/>
              <a:gd name="T12" fmla="*/ 30 w 129"/>
              <a:gd name="T13" fmla="*/ 0 h 30"/>
              <a:gd name="T14" fmla="*/ 12 w 129"/>
              <a:gd name="T15" fmla="*/ 8 h 30"/>
              <a:gd name="T16" fmla="*/ 0 w 129"/>
              <a:gd name="T17" fmla="*/ 4 h 30"/>
              <a:gd name="T18" fmla="*/ 0 w 129"/>
              <a:gd name="T19" fmla="*/ 22 h 30"/>
              <a:gd name="T20" fmla="*/ 8 w 129"/>
              <a:gd name="T21" fmla="*/ 20 h 30"/>
              <a:gd name="T22" fmla="*/ 29 w 129"/>
              <a:gd name="T23" fmla="*/ 24 h 30"/>
              <a:gd name="T24" fmla="*/ 39 w 129"/>
              <a:gd name="T25" fmla="*/ 27 h 30"/>
              <a:gd name="T26" fmla="*/ 48 w 129"/>
              <a:gd name="T27" fmla="*/ 25 h 30"/>
              <a:gd name="T28" fmla="*/ 67 w 129"/>
              <a:gd name="T29" fmla="*/ 19 h 30"/>
              <a:gd name="T30" fmla="*/ 86 w 129"/>
              <a:gd name="T31" fmla="*/ 25 h 30"/>
              <a:gd name="T32" fmla="*/ 104 w 129"/>
              <a:gd name="T33" fmla="*/ 27 h 30"/>
              <a:gd name="T34" fmla="*/ 124 w 129"/>
              <a:gd name="T35" fmla="*/ 18 h 30"/>
              <a:gd name="T36" fmla="*/ 129 w 129"/>
              <a:gd name="T37" fmla="*/ 17 h 30"/>
              <a:gd name="T38" fmla="*/ 129 w 129"/>
              <a:gd name="T39" fmla="*/ 4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9"/>
              <a:gd name="T61" fmla="*/ 0 h 30"/>
              <a:gd name="T62" fmla="*/ 129 w 129"/>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9" h="30">
                <a:moveTo>
                  <a:pt x="129" y="4"/>
                </a:moveTo>
                <a:cubicBezTo>
                  <a:pt x="126" y="7"/>
                  <a:pt x="121" y="8"/>
                  <a:pt x="117" y="8"/>
                </a:cubicBezTo>
                <a:cubicBezTo>
                  <a:pt x="110" y="8"/>
                  <a:pt x="103" y="5"/>
                  <a:pt x="99" y="0"/>
                </a:cubicBezTo>
                <a:cubicBezTo>
                  <a:pt x="95" y="5"/>
                  <a:pt x="89" y="8"/>
                  <a:pt x="82" y="8"/>
                </a:cubicBezTo>
                <a:cubicBezTo>
                  <a:pt x="75" y="8"/>
                  <a:pt x="68" y="5"/>
                  <a:pt x="64" y="0"/>
                </a:cubicBezTo>
                <a:cubicBezTo>
                  <a:pt x="60" y="5"/>
                  <a:pt x="54" y="8"/>
                  <a:pt x="47" y="8"/>
                </a:cubicBezTo>
                <a:cubicBezTo>
                  <a:pt x="40" y="8"/>
                  <a:pt x="34" y="5"/>
                  <a:pt x="30" y="0"/>
                </a:cubicBezTo>
                <a:cubicBezTo>
                  <a:pt x="26" y="5"/>
                  <a:pt x="19" y="8"/>
                  <a:pt x="12" y="8"/>
                </a:cubicBezTo>
                <a:cubicBezTo>
                  <a:pt x="7" y="8"/>
                  <a:pt x="3" y="7"/>
                  <a:pt x="0" y="4"/>
                </a:cubicBezTo>
                <a:cubicBezTo>
                  <a:pt x="0" y="22"/>
                  <a:pt x="0" y="22"/>
                  <a:pt x="0" y="22"/>
                </a:cubicBezTo>
                <a:cubicBezTo>
                  <a:pt x="2" y="21"/>
                  <a:pt x="5" y="20"/>
                  <a:pt x="8" y="20"/>
                </a:cubicBezTo>
                <a:cubicBezTo>
                  <a:pt x="16" y="19"/>
                  <a:pt x="22" y="20"/>
                  <a:pt x="29" y="24"/>
                </a:cubicBezTo>
                <a:cubicBezTo>
                  <a:pt x="32" y="25"/>
                  <a:pt x="36" y="27"/>
                  <a:pt x="39" y="27"/>
                </a:cubicBezTo>
                <a:cubicBezTo>
                  <a:pt x="42" y="27"/>
                  <a:pt x="45" y="26"/>
                  <a:pt x="48" y="25"/>
                </a:cubicBezTo>
                <a:cubicBezTo>
                  <a:pt x="54" y="22"/>
                  <a:pt x="60" y="19"/>
                  <a:pt x="67" y="19"/>
                </a:cubicBezTo>
                <a:cubicBezTo>
                  <a:pt x="74" y="19"/>
                  <a:pt x="80" y="22"/>
                  <a:pt x="86" y="25"/>
                </a:cubicBezTo>
                <a:cubicBezTo>
                  <a:pt x="92" y="28"/>
                  <a:pt x="98" y="30"/>
                  <a:pt x="104" y="27"/>
                </a:cubicBezTo>
                <a:cubicBezTo>
                  <a:pt x="111" y="24"/>
                  <a:pt x="117" y="19"/>
                  <a:pt x="124" y="18"/>
                </a:cubicBezTo>
                <a:cubicBezTo>
                  <a:pt x="126" y="17"/>
                  <a:pt x="128" y="17"/>
                  <a:pt x="129" y="17"/>
                </a:cubicBezTo>
                <a:lnTo>
                  <a:pt x="12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6" name="Freeform 274"/>
          <p:cNvSpPr>
            <a:spLocks/>
          </p:cNvSpPr>
          <p:nvPr/>
        </p:nvSpPr>
        <p:spPr bwMode="auto">
          <a:xfrm>
            <a:off x="6427788" y="3652838"/>
            <a:ext cx="219075" cy="36512"/>
          </a:xfrm>
          <a:custGeom>
            <a:avLst/>
            <a:gdLst>
              <a:gd name="T0" fmla="*/ 118 w 129"/>
              <a:gd name="T1" fmla="*/ 4 h 21"/>
              <a:gd name="T2" fmla="*/ 99 w 129"/>
              <a:gd name="T3" fmla="*/ 12 h 21"/>
              <a:gd name="T4" fmla="*/ 82 w 129"/>
              <a:gd name="T5" fmla="*/ 7 h 21"/>
              <a:gd name="T6" fmla="*/ 66 w 129"/>
              <a:gd name="T7" fmla="*/ 2 h 21"/>
              <a:gd name="T8" fmla="*/ 49 w 129"/>
              <a:gd name="T9" fmla="*/ 8 h 21"/>
              <a:gd name="T10" fmla="*/ 30 w 129"/>
              <a:gd name="T11" fmla="*/ 9 h 21"/>
              <a:gd name="T12" fmla="*/ 13 w 129"/>
              <a:gd name="T13" fmla="*/ 2 h 21"/>
              <a:gd name="T14" fmla="*/ 0 w 129"/>
              <a:gd name="T15" fmla="*/ 8 h 21"/>
              <a:gd name="T16" fmla="*/ 0 w 129"/>
              <a:gd name="T17" fmla="*/ 21 h 21"/>
              <a:gd name="T18" fmla="*/ 129 w 129"/>
              <a:gd name="T19" fmla="*/ 21 h 21"/>
              <a:gd name="T20" fmla="*/ 129 w 129"/>
              <a:gd name="T21" fmla="*/ 1 h 21"/>
              <a:gd name="T22" fmla="*/ 118 w 129"/>
              <a:gd name="T23" fmla="*/ 4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
              <a:gd name="T37" fmla="*/ 0 h 21"/>
              <a:gd name="T38" fmla="*/ 129 w 129"/>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 h="21">
                <a:moveTo>
                  <a:pt x="118" y="4"/>
                </a:moveTo>
                <a:cubicBezTo>
                  <a:pt x="112" y="8"/>
                  <a:pt x="106" y="12"/>
                  <a:pt x="99" y="12"/>
                </a:cubicBezTo>
                <a:cubicBezTo>
                  <a:pt x="93" y="12"/>
                  <a:pt x="87" y="10"/>
                  <a:pt x="82" y="7"/>
                </a:cubicBezTo>
                <a:cubicBezTo>
                  <a:pt x="77" y="5"/>
                  <a:pt x="72" y="1"/>
                  <a:pt x="66" y="2"/>
                </a:cubicBezTo>
                <a:cubicBezTo>
                  <a:pt x="60" y="2"/>
                  <a:pt x="55" y="6"/>
                  <a:pt x="49" y="8"/>
                </a:cubicBezTo>
                <a:cubicBezTo>
                  <a:pt x="43" y="11"/>
                  <a:pt x="37" y="11"/>
                  <a:pt x="30" y="9"/>
                </a:cubicBezTo>
                <a:cubicBezTo>
                  <a:pt x="25" y="6"/>
                  <a:pt x="19" y="2"/>
                  <a:pt x="13" y="2"/>
                </a:cubicBezTo>
                <a:cubicBezTo>
                  <a:pt x="8" y="2"/>
                  <a:pt x="3" y="4"/>
                  <a:pt x="0" y="8"/>
                </a:cubicBezTo>
                <a:cubicBezTo>
                  <a:pt x="0" y="21"/>
                  <a:pt x="0" y="21"/>
                  <a:pt x="0" y="21"/>
                </a:cubicBezTo>
                <a:cubicBezTo>
                  <a:pt x="129" y="21"/>
                  <a:pt x="129" y="21"/>
                  <a:pt x="129" y="21"/>
                </a:cubicBezTo>
                <a:cubicBezTo>
                  <a:pt x="129" y="1"/>
                  <a:pt x="129" y="1"/>
                  <a:pt x="129" y="1"/>
                </a:cubicBezTo>
                <a:cubicBezTo>
                  <a:pt x="125" y="0"/>
                  <a:pt x="121" y="3"/>
                  <a:pt x="118"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7" name="Freeform 275"/>
          <p:cNvSpPr>
            <a:spLocks/>
          </p:cNvSpPr>
          <p:nvPr/>
        </p:nvSpPr>
        <p:spPr bwMode="auto">
          <a:xfrm>
            <a:off x="6419850" y="3502025"/>
            <a:ext cx="234950" cy="107950"/>
          </a:xfrm>
          <a:custGeom>
            <a:avLst/>
            <a:gdLst>
              <a:gd name="T0" fmla="*/ 135 w 139"/>
              <a:gd name="T1" fmla="*/ 57 h 63"/>
              <a:gd name="T2" fmla="*/ 135 w 139"/>
              <a:gd name="T3" fmla="*/ 57 h 63"/>
              <a:gd name="T4" fmla="*/ 139 w 139"/>
              <a:gd name="T5" fmla="*/ 46 h 63"/>
              <a:gd name="T6" fmla="*/ 139 w 139"/>
              <a:gd name="T7" fmla="*/ 16 h 63"/>
              <a:gd name="T8" fmla="*/ 76 w 139"/>
              <a:gd name="T9" fmla="*/ 16 h 63"/>
              <a:gd name="T10" fmla="*/ 76 w 139"/>
              <a:gd name="T11" fmla="*/ 14 h 63"/>
              <a:gd name="T12" fmla="*/ 76 w 139"/>
              <a:gd name="T13" fmla="*/ 12 h 63"/>
              <a:gd name="T14" fmla="*/ 76 w 139"/>
              <a:gd name="T15" fmla="*/ 0 h 63"/>
              <a:gd name="T16" fmla="*/ 69 w 139"/>
              <a:gd name="T17" fmla="*/ 2 h 63"/>
              <a:gd name="T18" fmla="*/ 62 w 139"/>
              <a:gd name="T19" fmla="*/ 0 h 63"/>
              <a:gd name="T20" fmla="*/ 62 w 139"/>
              <a:gd name="T21" fmla="*/ 12 h 63"/>
              <a:gd name="T22" fmla="*/ 62 w 139"/>
              <a:gd name="T23" fmla="*/ 14 h 63"/>
              <a:gd name="T24" fmla="*/ 62 w 139"/>
              <a:gd name="T25" fmla="*/ 16 h 63"/>
              <a:gd name="T26" fmla="*/ 0 w 139"/>
              <a:gd name="T27" fmla="*/ 16 h 63"/>
              <a:gd name="T28" fmla="*/ 0 w 139"/>
              <a:gd name="T29" fmla="*/ 46 h 63"/>
              <a:gd name="T30" fmla="*/ 4 w 139"/>
              <a:gd name="T31" fmla="*/ 57 h 63"/>
              <a:gd name="T32" fmla="*/ 4 w 139"/>
              <a:gd name="T33" fmla="*/ 57 h 63"/>
              <a:gd name="T34" fmla="*/ 5 w 139"/>
              <a:gd name="T35" fmla="*/ 58 h 63"/>
              <a:gd name="T36" fmla="*/ 17 w 139"/>
              <a:gd name="T37" fmla="*/ 63 h 63"/>
              <a:gd name="T38" fmla="*/ 35 w 139"/>
              <a:gd name="T39" fmla="*/ 46 h 63"/>
              <a:gd name="T40" fmla="*/ 52 w 139"/>
              <a:gd name="T41" fmla="*/ 63 h 63"/>
              <a:gd name="T42" fmla="*/ 69 w 139"/>
              <a:gd name="T43" fmla="*/ 46 h 63"/>
              <a:gd name="T44" fmla="*/ 87 w 139"/>
              <a:gd name="T45" fmla="*/ 63 h 63"/>
              <a:gd name="T46" fmla="*/ 104 w 139"/>
              <a:gd name="T47" fmla="*/ 46 h 63"/>
              <a:gd name="T48" fmla="*/ 122 w 139"/>
              <a:gd name="T49" fmla="*/ 63 h 63"/>
              <a:gd name="T50" fmla="*/ 134 w 139"/>
              <a:gd name="T51" fmla="*/ 58 h 63"/>
              <a:gd name="T52" fmla="*/ 135 w 139"/>
              <a:gd name="T53" fmla="*/ 57 h 6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9"/>
              <a:gd name="T82" fmla="*/ 0 h 63"/>
              <a:gd name="T83" fmla="*/ 139 w 139"/>
              <a:gd name="T84" fmla="*/ 63 h 6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9" h="63">
                <a:moveTo>
                  <a:pt x="135" y="57"/>
                </a:moveTo>
                <a:cubicBezTo>
                  <a:pt x="135" y="57"/>
                  <a:pt x="135" y="57"/>
                  <a:pt x="135" y="57"/>
                </a:cubicBezTo>
                <a:cubicBezTo>
                  <a:pt x="138" y="54"/>
                  <a:pt x="139" y="50"/>
                  <a:pt x="139" y="46"/>
                </a:cubicBezTo>
                <a:cubicBezTo>
                  <a:pt x="139" y="16"/>
                  <a:pt x="139" y="16"/>
                  <a:pt x="139" y="16"/>
                </a:cubicBezTo>
                <a:cubicBezTo>
                  <a:pt x="76" y="16"/>
                  <a:pt x="76" y="16"/>
                  <a:pt x="76" y="16"/>
                </a:cubicBezTo>
                <a:cubicBezTo>
                  <a:pt x="76" y="14"/>
                  <a:pt x="76" y="14"/>
                  <a:pt x="76" y="14"/>
                </a:cubicBezTo>
                <a:cubicBezTo>
                  <a:pt x="76" y="12"/>
                  <a:pt x="76" y="12"/>
                  <a:pt x="76" y="12"/>
                </a:cubicBezTo>
                <a:cubicBezTo>
                  <a:pt x="76" y="0"/>
                  <a:pt x="76" y="0"/>
                  <a:pt x="76" y="0"/>
                </a:cubicBezTo>
                <a:cubicBezTo>
                  <a:pt x="74" y="2"/>
                  <a:pt x="72" y="2"/>
                  <a:pt x="69" y="2"/>
                </a:cubicBezTo>
                <a:cubicBezTo>
                  <a:pt x="67" y="2"/>
                  <a:pt x="64" y="2"/>
                  <a:pt x="62" y="0"/>
                </a:cubicBezTo>
                <a:cubicBezTo>
                  <a:pt x="62" y="12"/>
                  <a:pt x="62" y="12"/>
                  <a:pt x="62" y="12"/>
                </a:cubicBezTo>
                <a:cubicBezTo>
                  <a:pt x="62" y="14"/>
                  <a:pt x="62" y="14"/>
                  <a:pt x="62" y="14"/>
                </a:cubicBezTo>
                <a:cubicBezTo>
                  <a:pt x="62" y="16"/>
                  <a:pt x="62" y="16"/>
                  <a:pt x="62" y="16"/>
                </a:cubicBezTo>
                <a:cubicBezTo>
                  <a:pt x="0" y="16"/>
                  <a:pt x="0" y="16"/>
                  <a:pt x="0" y="16"/>
                </a:cubicBezTo>
                <a:cubicBezTo>
                  <a:pt x="0" y="46"/>
                  <a:pt x="0" y="46"/>
                  <a:pt x="0" y="46"/>
                </a:cubicBezTo>
                <a:cubicBezTo>
                  <a:pt x="0" y="50"/>
                  <a:pt x="1" y="54"/>
                  <a:pt x="4" y="57"/>
                </a:cubicBezTo>
                <a:cubicBezTo>
                  <a:pt x="4" y="57"/>
                  <a:pt x="4" y="57"/>
                  <a:pt x="4" y="57"/>
                </a:cubicBezTo>
                <a:cubicBezTo>
                  <a:pt x="4" y="57"/>
                  <a:pt x="4" y="58"/>
                  <a:pt x="5" y="58"/>
                </a:cubicBezTo>
                <a:cubicBezTo>
                  <a:pt x="8" y="61"/>
                  <a:pt x="12" y="63"/>
                  <a:pt x="17" y="63"/>
                </a:cubicBezTo>
                <a:cubicBezTo>
                  <a:pt x="27" y="63"/>
                  <a:pt x="35" y="55"/>
                  <a:pt x="35" y="46"/>
                </a:cubicBezTo>
                <a:cubicBezTo>
                  <a:pt x="35" y="55"/>
                  <a:pt x="42" y="63"/>
                  <a:pt x="52" y="63"/>
                </a:cubicBezTo>
                <a:cubicBezTo>
                  <a:pt x="62" y="63"/>
                  <a:pt x="69" y="55"/>
                  <a:pt x="69" y="46"/>
                </a:cubicBezTo>
                <a:cubicBezTo>
                  <a:pt x="69" y="55"/>
                  <a:pt x="77" y="63"/>
                  <a:pt x="87" y="63"/>
                </a:cubicBezTo>
                <a:cubicBezTo>
                  <a:pt x="97" y="63"/>
                  <a:pt x="104" y="55"/>
                  <a:pt x="104" y="46"/>
                </a:cubicBezTo>
                <a:cubicBezTo>
                  <a:pt x="104" y="55"/>
                  <a:pt x="112" y="63"/>
                  <a:pt x="122" y="63"/>
                </a:cubicBezTo>
                <a:cubicBezTo>
                  <a:pt x="127" y="63"/>
                  <a:pt x="131" y="61"/>
                  <a:pt x="134" y="58"/>
                </a:cubicBezTo>
                <a:cubicBezTo>
                  <a:pt x="134" y="58"/>
                  <a:pt x="135" y="57"/>
                  <a:pt x="135" y="5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8" name="Freeform 276"/>
          <p:cNvSpPr>
            <a:spLocks/>
          </p:cNvSpPr>
          <p:nvPr/>
        </p:nvSpPr>
        <p:spPr bwMode="auto">
          <a:xfrm>
            <a:off x="6405563" y="3695700"/>
            <a:ext cx="261937" cy="31750"/>
          </a:xfrm>
          <a:custGeom>
            <a:avLst/>
            <a:gdLst>
              <a:gd name="T0" fmla="*/ 77 w 155"/>
              <a:gd name="T1" fmla="*/ 19 h 19"/>
              <a:gd name="T2" fmla="*/ 155 w 155"/>
              <a:gd name="T3" fmla="*/ 0 h 19"/>
              <a:gd name="T4" fmla="*/ 143 w 155"/>
              <a:gd name="T5" fmla="*/ 0 h 19"/>
              <a:gd name="T6" fmla="*/ 143 w 155"/>
              <a:gd name="T7" fmla="*/ 0 h 19"/>
              <a:gd name="T8" fmla="*/ 142 w 155"/>
              <a:gd name="T9" fmla="*/ 0 h 19"/>
              <a:gd name="T10" fmla="*/ 13 w 155"/>
              <a:gd name="T11" fmla="*/ 0 h 19"/>
              <a:gd name="T12" fmla="*/ 12 w 155"/>
              <a:gd name="T13" fmla="*/ 0 h 19"/>
              <a:gd name="T14" fmla="*/ 12 w 155"/>
              <a:gd name="T15" fmla="*/ 0 h 19"/>
              <a:gd name="T16" fmla="*/ 0 w 155"/>
              <a:gd name="T17" fmla="*/ 0 h 19"/>
              <a:gd name="T18" fmla="*/ 77 w 155"/>
              <a:gd name="T19" fmla="*/ 19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5"/>
              <a:gd name="T31" fmla="*/ 0 h 19"/>
              <a:gd name="T32" fmla="*/ 155 w 155"/>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5" h="19">
                <a:moveTo>
                  <a:pt x="77" y="19"/>
                </a:moveTo>
                <a:cubicBezTo>
                  <a:pt x="120" y="19"/>
                  <a:pt x="155" y="10"/>
                  <a:pt x="155" y="0"/>
                </a:cubicBezTo>
                <a:cubicBezTo>
                  <a:pt x="143" y="0"/>
                  <a:pt x="143" y="0"/>
                  <a:pt x="143" y="0"/>
                </a:cubicBezTo>
                <a:cubicBezTo>
                  <a:pt x="143" y="0"/>
                  <a:pt x="143" y="0"/>
                  <a:pt x="143" y="0"/>
                </a:cubicBezTo>
                <a:cubicBezTo>
                  <a:pt x="142" y="0"/>
                  <a:pt x="142" y="0"/>
                  <a:pt x="142" y="0"/>
                </a:cubicBezTo>
                <a:cubicBezTo>
                  <a:pt x="13" y="0"/>
                  <a:pt x="13" y="0"/>
                  <a:pt x="13" y="0"/>
                </a:cubicBezTo>
                <a:cubicBezTo>
                  <a:pt x="12" y="0"/>
                  <a:pt x="12" y="0"/>
                  <a:pt x="12" y="0"/>
                </a:cubicBezTo>
                <a:cubicBezTo>
                  <a:pt x="12" y="0"/>
                  <a:pt x="12" y="0"/>
                  <a:pt x="12" y="0"/>
                </a:cubicBezTo>
                <a:cubicBezTo>
                  <a:pt x="0" y="0"/>
                  <a:pt x="0" y="0"/>
                  <a:pt x="0" y="0"/>
                </a:cubicBezTo>
                <a:cubicBezTo>
                  <a:pt x="0" y="10"/>
                  <a:pt x="34" y="19"/>
                  <a:pt x="7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9" name="Freeform 277"/>
          <p:cNvSpPr>
            <a:spLocks/>
          </p:cNvSpPr>
          <p:nvPr/>
        </p:nvSpPr>
        <p:spPr bwMode="auto">
          <a:xfrm>
            <a:off x="6521450" y="3444875"/>
            <a:ext cx="31750" cy="53975"/>
          </a:xfrm>
          <a:custGeom>
            <a:avLst/>
            <a:gdLst>
              <a:gd name="T0" fmla="*/ 5 w 19"/>
              <a:gd name="T1" fmla="*/ 31 h 32"/>
              <a:gd name="T2" fmla="*/ 9 w 19"/>
              <a:gd name="T3" fmla="*/ 32 h 32"/>
              <a:gd name="T4" fmla="*/ 14 w 19"/>
              <a:gd name="T5" fmla="*/ 31 h 32"/>
              <a:gd name="T6" fmla="*/ 19 w 19"/>
              <a:gd name="T7" fmla="*/ 21 h 32"/>
              <a:gd name="T8" fmla="*/ 9 w 19"/>
              <a:gd name="T9" fmla="*/ 0 h 32"/>
              <a:gd name="T10" fmla="*/ 9 w 19"/>
              <a:gd name="T11" fmla="*/ 0 h 32"/>
              <a:gd name="T12" fmla="*/ 0 w 19"/>
              <a:gd name="T13" fmla="*/ 21 h 32"/>
              <a:gd name="T14" fmla="*/ 5 w 19"/>
              <a:gd name="T15" fmla="*/ 31 h 3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32"/>
              <a:gd name="T26" fmla="*/ 19 w 19"/>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32">
                <a:moveTo>
                  <a:pt x="5" y="31"/>
                </a:moveTo>
                <a:cubicBezTo>
                  <a:pt x="6" y="32"/>
                  <a:pt x="8" y="32"/>
                  <a:pt x="9" y="32"/>
                </a:cubicBezTo>
                <a:cubicBezTo>
                  <a:pt x="11" y="32"/>
                  <a:pt x="13" y="32"/>
                  <a:pt x="14" y="31"/>
                </a:cubicBezTo>
                <a:cubicBezTo>
                  <a:pt x="17" y="29"/>
                  <a:pt x="19" y="25"/>
                  <a:pt x="19" y="21"/>
                </a:cubicBezTo>
                <a:cubicBezTo>
                  <a:pt x="19" y="18"/>
                  <a:pt x="14" y="0"/>
                  <a:pt x="9" y="0"/>
                </a:cubicBezTo>
                <a:cubicBezTo>
                  <a:pt x="9" y="0"/>
                  <a:pt x="9" y="0"/>
                  <a:pt x="9" y="0"/>
                </a:cubicBezTo>
                <a:cubicBezTo>
                  <a:pt x="4" y="0"/>
                  <a:pt x="0" y="18"/>
                  <a:pt x="0" y="21"/>
                </a:cubicBezTo>
                <a:cubicBezTo>
                  <a:pt x="0" y="25"/>
                  <a:pt x="2" y="29"/>
                  <a:pt x="5"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0" name="Freeform 278"/>
          <p:cNvSpPr>
            <a:spLocks noEditPoints="1"/>
          </p:cNvSpPr>
          <p:nvPr/>
        </p:nvSpPr>
        <p:spPr bwMode="auto">
          <a:xfrm>
            <a:off x="5946775" y="2719388"/>
            <a:ext cx="276225" cy="236537"/>
          </a:xfrm>
          <a:custGeom>
            <a:avLst/>
            <a:gdLst>
              <a:gd name="T0" fmla="*/ 109 w 163"/>
              <a:gd name="T1" fmla="*/ 140 h 140"/>
              <a:gd name="T2" fmla="*/ 113 w 163"/>
              <a:gd name="T3" fmla="*/ 140 h 140"/>
              <a:gd name="T4" fmla="*/ 116 w 163"/>
              <a:gd name="T5" fmla="*/ 136 h 140"/>
              <a:gd name="T6" fmla="*/ 140 w 163"/>
              <a:gd name="T7" fmla="*/ 24 h 140"/>
              <a:gd name="T8" fmla="*/ 100 w 163"/>
              <a:gd name="T9" fmla="*/ 0 h 140"/>
              <a:gd name="T10" fmla="*/ 81 w 163"/>
              <a:gd name="T11" fmla="*/ 4 h 140"/>
              <a:gd name="T12" fmla="*/ 74 w 163"/>
              <a:gd name="T13" fmla="*/ 8 h 140"/>
              <a:gd name="T14" fmla="*/ 74 w 163"/>
              <a:gd name="T15" fmla="*/ 46 h 140"/>
              <a:gd name="T16" fmla="*/ 75 w 163"/>
              <a:gd name="T17" fmla="*/ 43 h 140"/>
              <a:gd name="T18" fmla="*/ 89 w 163"/>
              <a:gd name="T19" fmla="*/ 23 h 140"/>
              <a:gd name="T20" fmla="*/ 89 w 163"/>
              <a:gd name="T21" fmla="*/ 23 h 140"/>
              <a:gd name="T22" fmla="*/ 100 w 163"/>
              <a:gd name="T23" fmla="*/ 21 h 140"/>
              <a:gd name="T24" fmla="*/ 122 w 163"/>
              <a:gd name="T25" fmla="*/ 34 h 140"/>
              <a:gd name="T26" fmla="*/ 122 w 163"/>
              <a:gd name="T27" fmla="*/ 35 h 140"/>
              <a:gd name="T28" fmla="*/ 126 w 163"/>
              <a:gd name="T29" fmla="*/ 57 h 140"/>
              <a:gd name="T30" fmla="*/ 103 w 163"/>
              <a:gd name="T31" fmla="*/ 119 h 140"/>
              <a:gd name="T32" fmla="*/ 74 w 163"/>
              <a:gd name="T33" fmla="*/ 115 h 140"/>
              <a:gd name="T34" fmla="*/ 74 w 163"/>
              <a:gd name="T35" fmla="*/ 136 h 140"/>
              <a:gd name="T36" fmla="*/ 109 w 163"/>
              <a:gd name="T37" fmla="*/ 140 h 140"/>
              <a:gd name="T38" fmla="*/ 74 w 163"/>
              <a:gd name="T39" fmla="*/ 8 h 140"/>
              <a:gd name="T40" fmla="*/ 59 w 163"/>
              <a:gd name="T41" fmla="*/ 28 h 140"/>
              <a:gd name="T42" fmla="*/ 46 w 163"/>
              <a:gd name="T43" fmla="*/ 26 h 140"/>
              <a:gd name="T44" fmla="*/ 26 w 163"/>
              <a:gd name="T45" fmla="*/ 31 h 140"/>
              <a:gd name="T46" fmla="*/ 4 w 163"/>
              <a:gd name="T47" fmla="*/ 56 h 140"/>
              <a:gd name="T48" fmla="*/ 6 w 163"/>
              <a:gd name="T49" fmla="*/ 90 h 140"/>
              <a:gd name="T50" fmla="*/ 74 w 163"/>
              <a:gd name="T51" fmla="*/ 136 h 140"/>
              <a:gd name="T52" fmla="*/ 74 w 163"/>
              <a:gd name="T53" fmla="*/ 115 h 140"/>
              <a:gd name="T54" fmla="*/ 41 w 163"/>
              <a:gd name="T55" fmla="*/ 100 h 140"/>
              <a:gd name="T56" fmla="*/ 25 w 163"/>
              <a:gd name="T57" fmla="*/ 82 h 140"/>
              <a:gd name="T58" fmla="*/ 25 w 163"/>
              <a:gd name="T59" fmla="*/ 82 h 140"/>
              <a:gd name="T60" fmla="*/ 36 w 163"/>
              <a:gd name="T61" fmla="*/ 49 h 140"/>
              <a:gd name="T62" fmla="*/ 47 w 163"/>
              <a:gd name="T63" fmla="*/ 46 h 140"/>
              <a:gd name="T64" fmla="*/ 60 w 163"/>
              <a:gd name="T65" fmla="*/ 50 h 140"/>
              <a:gd name="T66" fmla="*/ 66 w 163"/>
              <a:gd name="T67" fmla="*/ 52 h 140"/>
              <a:gd name="T68" fmla="*/ 74 w 163"/>
              <a:gd name="T69" fmla="*/ 46 h 140"/>
              <a:gd name="T70" fmla="*/ 74 w 163"/>
              <a:gd name="T71" fmla="*/ 8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3"/>
              <a:gd name="T109" fmla="*/ 0 h 140"/>
              <a:gd name="T110" fmla="*/ 163 w 163"/>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3" h="140">
                <a:moveTo>
                  <a:pt x="109" y="140"/>
                </a:moveTo>
                <a:cubicBezTo>
                  <a:pt x="113" y="140"/>
                  <a:pt x="113" y="140"/>
                  <a:pt x="113" y="140"/>
                </a:cubicBezTo>
                <a:cubicBezTo>
                  <a:pt x="116" y="136"/>
                  <a:pt x="116" y="136"/>
                  <a:pt x="116" y="136"/>
                </a:cubicBezTo>
                <a:cubicBezTo>
                  <a:pt x="163" y="73"/>
                  <a:pt x="142" y="29"/>
                  <a:pt x="140" y="24"/>
                </a:cubicBezTo>
                <a:cubicBezTo>
                  <a:pt x="132" y="9"/>
                  <a:pt x="117" y="0"/>
                  <a:pt x="100" y="0"/>
                </a:cubicBezTo>
                <a:cubicBezTo>
                  <a:pt x="93" y="0"/>
                  <a:pt x="87" y="1"/>
                  <a:pt x="81" y="4"/>
                </a:cubicBezTo>
                <a:cubicBezTo>
                  <a:pt x="78" y="5"/>
                  <a:pt x="76" y="7"/>
                  <a:pt x="74" y="8"/>
                </a:cubicBezTo>
                <a:cubicBezTo>
                  <a:pt x="74" y="46"/>
                  <a:pt x="74" y="46"/>
                  <a:pt x="74" y="46"/>
                </a:cubicBezTo>
                <a:cubicBezTo>
                  <a:pt x="75" y="45"/>
                  <a:pt x="75" y="44"/>
                  <a:pt x="75" y="43"/>
                </a:cubicBezTo>
                <a:cubicBezTo>
                  <a:pt x="76" y="35"/>
                  <a:pt x="81" y="27"/>
                  <a:pt x="89" y="23"/>
                </a:cubicBezTo>
                <a:cubicBezTo>
                  <a:pt x="89" y="23"/>
                  <a:pt x="89" y="23"/>
                  <a:pt x="89" y="23"/>
                </a:cubicBezTo>
                <a:cubicBezTo>
                  <a:pt x="92" y="21"/>
                  <a:pt x="96" y="21"/>
                  <a:pt x="100" y="21"/>
                </a:cubicBezTo>
                <a:cubicBezTo>
                  <a:pt x="109" y="21"/>
                  <a:pt x="117" y="26"/>
                  <a:pt x="122" y="34"/>
                </a:cubicBezTo>
                <a:cubicBezTo>
                  <a:pt x="122" y="35"/>
                  <a:pt x="122" y="35"/>
                  <a:pt x="122" y="35"/>
                </a:cubicBezTo>
                <a:cubicBezTo>
                  <a:pt x="122" y="35"/>
                  <a:pt x="126" y="43"/>
                  <a:pt x="126" y="57"/>
                </a:cubicBezTo>
                <a:cubicBezTo>
                  <a:pt x="126" y="71"/>
                  <a:pt x="122" y="93"/>
                  <a:pt x="103" y="119"/>
                </a:cubicBezTo>
                <a:cubicBezTo>
                  <a:pt x="93" y="119"/>
                  <a:pt x="83" y="118"/>
                  <a:pt x="74" y="115"/>
                </a:cubicBezTo>
                <a:cubicBezTo>
                  <a:pt x="74" y="136"/>
                  <a:pt x="74" y="136"/>
                  <a:pt x="74" y="136"/>
                </a:cubicBezTo>
                <a:cubicBezTo>
                  <a:pt x="84" y="138"/>
                  <a:pt x="96" y="140"/>
                  <a:pt x="109" y="140"/>
                </a:cubicBezTo>
                <a:close/>
                <a:moveTo>
                  <a:pt x="74" y="8"/>
                </a:moveTo>
                <a:cubicBezTo>
                  <a:pt x="67" y="13"/>
                  <a:pt x="62" y="20"/>
                  <a:pt x="59" y="28"/>
                </a:cubicBezTo>
                <a:cubicBezTo>
                  <a:pt x="55" y="27"/>
                  <a:pt x="50" y="26"/>
                  <a:pt x="46" y="26"/>
                </a:cubicBezTo>
                <a:cubicBezTo>
                  <a:pt x="39" y="26"/>
                  <a:pt x="32" y="28"/>
                  <a:pt x="26" y="31"/>
                </a:cubicBezTo>
                <a:cubicBezTo>
                  <a:pt x="16" y="36"/>
                  <a:pt x="8" y="45"/>
                  <a:pt x="4" y="56"/>
                </a:cubicBezTo>
                <a:cubicBezTo>
                  <a:pt x="0" y="67"/>
                  <a:pt x="1" y="79"/>
                  <a:pt x="6" y="90"/>
                </a:cubicBezTo>
                <a:cubicBezTo>
                  <a:pt x="8" y="94"/>
                  <a:pt x="23" y="125"/>
                  <a:pt x="74" y="136"/>
                </a:cubicBezTo>
                <a:cubicBezTo>
                  <a:pt x="74" y="115"/>
                  <a:pt x="74" y="115"/>
                  <a:pt x="74" y="115"/>
                </a:cubicBezTo>
                <a:cubicBezTo>
                  <a:pt x="62" y="112"/>
                  <a:pt x="50" y="107"/>
                  <a:pt x="41" y="100"/>
                </a:cubicBezTo>
                <a:cubicBezTo>
                  <a:pt x="30" y="91"/>
                  <a:pt x="26" y="83"/>
                  <a:pt x="25" y="82"/>
                </a:cubicBezTo>
                <a:cubicBezTo>
                  <a:pt x="25" y="82"/>
                  <a:pt x="25" y="82"/>
                  <a:pt x="25" y="82"/>
                </a:cubicBezTo>
                <a:cubicBezTo>
                  <a:pt x="19" y="69"/>
                  <a:pt x="24" y="55"/>
                  <a:pt x="36" y="49"/>
                </a:cubicBezTo>
                <a:cubicBezTo>
                  <a:pt x="40" y="47"/>
                  <a:pt x="43" y="46"/>
                  <a:pt x="47" y="46"/>
                </a:cubicBezTo>
                <a:cubicBezTo>
                  <a:pt x="52" y="46"/>
                  <a:pt x="56" y="48"/>
                  <a:pt x="60" y="50"/>
                </a:cubicBezTo>
                <a:cubicBezTo>
                  <a:pt x="62" y="51"/>
                  <a:pt x="64" y="52"/>
                  <a:pt x="66" y="52"/>
                </a:cubicBezTo>
                <a:cubicBezTo>
                  <a:pt x="70" y="52"/>
                  <a:pt x="73" y="50"/>
                  <a:pt x="74" y="46"/>
                </a:cubicBezTo>
                <a:lnTo>
                  <a:pt x="74" y="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1" name="Oval 279"/>
          <p:cNvSpPr>
            <a:spLocks noChangeArrowheads="1"/>
          </p:cNvSpPr>
          <p:nvPr/>
        </p:nvSpPr>
        <p:spPr bwMode="auto">
          <a:xfrm>
            <a:off x="6378575"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2" name="Freeform 280"/>
          <p:cNvSpPr>
            <a:spLocks/>
          </p:cNvSpPr>
          <p:nvPr/>
        </p:nvSpPr>
        <p:spPr bwMode="auto">
          <a:xfrm>
            <a:off x="6338888" y="3184525"/>
            <a:ext cx="136525" cy="211138"/>
          </a:xfrm>
          <a:custGeom>
            <a:avLst/>
            <a:gdLst>
              <a:gd name="T0" fmla="*/ 14 w 86"/>
              <a:gd name="T1" fmla="*/ 24 h 133"/>
              <a:gd name="T2" fmla="*/ 19 w 86"/>
              <a:gd name="T3" fmla="*/ 24 h 133"/>
              <a:gd name="T4" fmla="*/ 19 w 86"/>
              <a:gd name="T5" fmla="*/ 67 h 133"/>
              <a:gd name="T6" fmla="*/ 19 w 86"/>
              <a:gd name="T7" fmla="*/ 133 h 133"/>
              <a:gd name="T8" fmla="*/ 40 w 86"/>
              <a:gd name="T9" fmla="*/ 133 h 133"/>
              <a:gd name="T10" fmla="*/ 40 w 86"/>
              <a:gd name="T11" fmla="*/ 63 h 133"/>
              <a:gd name="T12" fmla="*/ 46 w 86"/>
              <a:gd name="T13" fmla="*/ 63 h 133"/>
              <a:gd name="T14" fmla="*/ 46 w 86"/>
              <a:gd name="T15" fmla="*/ 133 h 133"/>
              <a:gd name="T16" fmla="*/ 67 w 86"/>
              <a:gd name="T17" fmla="*/ 133 h 133"/>
              <a:gd name="T18" fmla="*/ 67 w 86"/>
              <a:gd name="T19" fmla="*/ 63 h 133"/>
              <a:gd name="T20" fmla="*/ 67 w 86"/>
              <a:gd name="T21" fmla="*/ 24 h 133"/>
              <a:gd name="T22" fmla="*/ 72 w 86"/>
              <a:gd name="T23" fmla="*/ 24 h 133"/>
              <a:gd name="T24" fmla="*/ 72 w 86"/>
              <a:gd name="T25" fmla="*/ 63 h 133"/>
              <a:gd name="T26" fmla="*/ 86 w 86"/>
              <a:gd name="T27" fmla="*/ 63 h 133"/>
              <a:gd name="T28" fmla="*/ 86 w 86"/>
              <a:gd name="T29" fmla="*/ 0 h 133"/>
              <a:gd name="T30" fmla="*/ 0 w 86"/>
              <a:gd name="T31" fmla="*/ 0 h 133"/>
              <a:gd name="T32" fmla="*/ 0 w 86"/>
              <a:gd name="T33" fmla="*/ 63 h 133"/>
              <a:gd name="T34" fmla="*/ 14 w 86"/>
              <a:gd name="T35" fmla="*/ 63 h 133"/>
              <a:gd name="T36" fmla="*/ 14 w 86"/>
              <a:gd name="T37" fmla="*/ 24 h 1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33"/>
              <a:gd name="T59" fmla="*/ 86 w 86"/>
              <a:gd name="T60" fmla="*/ 133 h 1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33">
                <a:moveTo>
                  <a:pt x="14" y="24"/>
                </a:moveTo>
                <a:lnTo>
                  <a:pt x="19" y="24"/>
                </a:lnTo>
                <a:lnTo>
                  <a:pt x="19" y="67"/>
                </a:lnTo>
                <a:lnTo>
                  <a:pt x="19" y="133"/>
                </a:lnTo>
                <a:lnTo>
                  <a:pt x="40" y="133"/>
                </a:lnTo>
                <a:lnTo>
                  <a:pt x="40" y="63"/>
                </a:lnTo>
                <a:lnTo>
                  <a:pt x="46" y="63"/>
                </a:lnTo>
                <a:lnTo>
                  <a:pt x="46" y="133"/>
                </a:lnTo>
                <a:lnTo>
                  <a:pt x="67" y="133"/>
                </a:lnTo>
                <a:lnTo>
                  <a:pt x="67" y="63"/>
                </a:lnTo>
                <a:lnTo>
                  <a:pt x="67" y="24"/>
                </a:lnTo>
                <a:lnTo>
                  <a:pt x="72" y="24"/>
                </a:lnTo>
                <a:lnTo>
                  <a:pt x="72" y="63"/>
                </a:lnTo>
                <a:lnTo>
                  <a:pt x="86" y="63"/>
                </a:lnTo>
                <a:lnTo>
                  <a:pt x="86" y="0"/>
                </a:lnTo>
                <a:lnTo>
                  <a:pt x="0" y="0"/>
                </a:lnTo>
                <a:lnTo>
                  <a:pt x="0" y="63"/>
                </a:lnTo>
                <a:lnTo>
                  <a:pt x="14" y="63"/>
                </a:lnTo>
                <a:lnTo>
                  <a:pt x="1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3" name="Oval 281"/>
          <p:cNvSpPr>
            <a:spLocks noChangeArrowheads="1"/>
          </p:cNvSpPr>
          <p:nvPr/>
        </p:nvSpPr>
        <p:spPr bwMode="auto">
          <a:xfrm>
            <a:off x="6534150"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4" name="Freeform 282"/>
          <p:cNvSpPr>
            <a:spLocks/>
          </p:cNvSpPr>
          <p:nvPr/>
        </p:nvSpPr>
        <p:spPr bwMode="auto">
          <a:xfrm>
            <a:off x="6483350" y="3184525"/>
            <a:ext cx="157163" cy="211138"/>
          </a:xfrm>
          <a:custGeom>
            <a:avLst/>
            <a:gdLst>
              <a:gd name="T0" fmla="*/ 86 w 99"/>
              <a:gd name="T1" fmla="*/ 63 h 133"/>
              <a:gd name="T2" fmla="*/ 99 w 99"/>
              <a:gd name="T3" fmla="*/ 63 h 133"/>
              <a:gd name="T4" fmla="*/ 82 w 99"/>
              <a:gd name="T5" fmla="*/ 0 h 133"/>
              <a:gd name="T6" fmla="*/ 18 w 99"/>
              <a:gd name="T7" fmla="*/ 0 h 133"/>
              <a:gd name="T8" fmla="*/ 0 w 99"/>
              <a:gd name="T9" fmla="*/ 63 h 133"/>
              <a:gd name="T10" fmla="*/ 14 w 99"/>
              <a:gd name="T11" fmla="*/ 63 h 133"/>
              <a:gd name="T12" fmla="*/ 25 w 99"/>
              <a:gd name="T13" fmla="*/ 24 h 133"/>
              <a:gd name="T14" fmla="*/ 29 w 99"/>
              <a:gd name="T15" fmla="*/ 24 h 133"/>
              <a:gd name="T16" fmla="*/ 10 w 99"/>
              <a:gd name="T17" fmla="*/ 95 h 133"/>
              <a:gd name="T18" fmla="*/ 26 w 99"/>
              <a:gd name="T19" fmla="*/ 95 h 133"/>
              <a:gd name="T20" fmla="*/ 26 w 99"/>
              <a:gd name="T21" fmla="*/ 133 h 133"/>
              <a:gd name="T22" fmla="*/ 47 w 99"/>
              <a:gd name="T23" fmla="*/ 133 h 133"/>
              <a:gd name="T24" fmla="*/ 47 w 99"/>
              <a:gd name="T25" fmla="*/ 95 h 133"/>
              <a:gd name="T26" fmla="*/ 52 w 99"/>
              <a:gd name="T27" fmla="*/ 95 h 133"/>
              <a:gd name="T28" fmla="*/ 52 w 99"/>
              <a:gd name="T29" fmla="*/ 133 h 133"/>
              <a:gd name="T30" fmla="*/ 74 w 99"/>
              <a:gd name="T31" fmla="*/ 133 h 133"/>
              <a:gd name="T32" fmla="*/ 74 w 99"/>
              <a:gd name="T33" fmla="*/ 95 h 133"/>
              <a:gd name="T34" fmla="*/ 89 w 99"/>
              <a:gd name="T35" fmla="*/ 95 h 133"/>
              <a:gd name="T36" fmla="*/ 70 w 99"/>
              <a:gd name="T37" fmla="*/ 24 h 133"/>
              <a:gd name="T38" fmla="*/ 75 w 99"/>
              <a:gd name="T39" fmla="*/ 24 h 133"/>
              <a:gd name="T40" fmla="*/ 86 w 99"/>
              <a:gd name="T41" fmla="*/ 63 h 1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133"/>
              <a:gd name="T65" fmla="*/ 99 w 99"/>
              <a:gd name="T66" fmla="*/ 133 h 1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133">
                <a:moveTo>
                  <a:pt x="86" y="63"/>
                </a:moveTo>
                <a:lnTo>
                  <a:pt x="99" y="63"/>
                </a:lnTo>
                <a:lnTo>
                  <a:pt x="82" y="0"/>
                </a:lnTo>
                <a:lnTo>
                  <a:pt x="18" y="0"/>
                </a:lnTo>
                <a:lnTo>
                  <a:pt x="0" y="63"/>
                </a:lnTo>
                <a:lnTo>
                  <a:pt x="14" y="63"/>
                </a:lnTo>
                <a:lnTo>
                  <a:pt x="25" y="24"/>
                </a:lnTo>
                <a:lnTo>
                  <a:pt x="29" y="24"/>
                </a:lnTo>
                <a:lnTo>
                  <a:pt x="10" y="95"/>
                </a:lnTo>
                <a:lnTo>
                  <a:pt x="26" y="95"/>
                </a:lnTo>
                <a:lnTo>
                  <a:pt x="26" y="133"/>
                </a:lnTo>
                <a:lnTo>
                  <a:pt x="47" y="133"/>
                </a:lnTo>
                <a:lnTo>
                  <a:pt x="47" y="95"/>
                </a:lnTo>
                <a:lnTo>
                  <a:pt x="52" y="95"/>
                </a:lnTo>
                <a:lnTo>
                  <a:pt x="52" y="133"/>
                </a:lnTo>
                <a:lnTo>
                  <a:pt x="74" y="133"/>
                </a:lnTo>
                <a:lnTo>
                  <a:pt x="74" y="95"/>
                </a:lnTo>
                <a:lnTo>
                  <a:pt x="89" y="95"/>
                </a:lnTo>
                <a:lnTo>
                  <a:pt x="70" y="24"/>
                </a:lnTo>
                <a:lnTo>
                  <a:pt x="75" y="24"/>
                </a:lnTo>
                <a:lnTo>
                  <a:pt x="86"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5" name="Freeform 283"/>
          <p:cNvSpPr>
            <a:spLocks/>
          </p:cNvSpPr>
          <p:nvPr/>
        </p:nvSpPr>
        <p:spPr bwMode="auto">
          <a:xfrm>
            <a:off x="5811838" y="3975100"/>
            <a:ext cx="53975" cy="50800"/>
          </a:xfrm>
          <a:custGeom>
            <a:avLst/>
            <a:gdLst>
              <a:gd name="T0" fmla="*/ 23 w 32"/>
              <a:gd name="T1" fmla="*/ 0 h 30"/>
              <a:gd name="T2" fmla="*/ 0 w 32"/>
              <a:gd name="T3" fmla="*/ 30 h 30"/>
              <a:gd name="T4" fmla="*/ 15 w 32"/>
              <a:gd name="T5" fmla="*/ 30 h 30"/>
              <a:gd name="T6" fmla="*/ 32 w 32"/>
              <a:gd name="T7" fmla="*/ 7 h 30"/>
              <a:gd name="T8" fmla="*/ 23 w 32"/>
              <a:gd name="T9" fmla="*/ 0 h 30"/>
              <a:gd name="T10" fmla="*/ 0 60000 65536"/>
              <a:gd name="T11" fmla="*/ 0 60000 65536"/>
              <a:gd name="T12" fmla="*/ 0 60000 65536"/>
              <a:gd name="T13" fmla="*/ 0 60000 65536"/>
              <a:gd name="T14" fmla="*/ 0 60000 65536"/>
              <a:gd name="T15" fmla="*/ 0 w 32"/>
              <a:gd name="T16" fmla="*/ 0 h 30"/>
              <a:gd name="T17" fmla="*/ 32 w 32"/>
              <a:gd name="T18" fmla="*/ 30 h 30"/>
            </a:gdLst>
            <a:ahLst/>
            <a:cxnLst>
              <a:cxn ang="T10">
                <a:pos x="T0" y="T1"/>
              </a:cxn>
              <a:cxn ang="T11">
                <a:pos x="T2" y="T3"/>
              </a:cxn>
              <a:cxn ang="T12">
                <a:pos x="T4" y="T5"/>
              </a:cxn>
              <a:cxn ang="T13">
                <a:pos x="T6" y="T7"/>
              </a:cxn>
              <a:cxn ang="T14">
                <a:pos x="T8" y="T9"/>
              </a:cxn>
            </a:cxnLst>
            <a:rect l="T15" t="T16" r="T17" b="T18"/>
            <a:pathLst>
              <a:path w="32" h="30">
                <a:moveTo>
                  <a:pt x="23" y="0"/>
                </a:moveTo>
                <a:cubicBezTo>
                  <a:pt x="0" y="30"/>
                  <a:pt x="0" y="30"/>
                  <a:pt x="0" y="30"/>
                </a:cubicBezTo>
                <a:cubicBezTo>
                  <a:pt x="15" y="30"/>
                  <a:pt x="15" y="30"/>
                  <a:pt x="15" y="30"/>
                </a:cubicBezTo>
                <a:cubicBezTo>
                  <a:pt x="32" y="7"/>
                  <a:pt x="32" y="7"/>
                  <a:pt x="32" y="7"/>
                </a:cubicBezTo>
                <a:cubicBezTo>
                  <a:pt x="28" y="6"/>
                  <a:pt x="25" y="4"/>
                  <a:pt x="2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6" name="Freeform 284"/>
          <p:cNvSpPr>
            <a:spLocks/>
          </p:cNvSpPr>
          <p:nvPr/>
        </p:nvSpPr>
        <p:spPr bwMode="auto">
          <a:xfrm>
            <a:off x="5853113" y="3952875"/>
            <a:ext cx="30162" cy="26988"/>
          </a:xfrm>
          <a:custGeom>
            <a:avLst/>
            <a:gdLst>
              <a:gd name="T0" fmla="*/ 9 w 17"/>
              <a:gd name="T1" fmla="*/ 16 h 16"/>
              <a:gd name="T2" fmla="*/ 10 w 17"/>
              <a:gd name="T3" fmla="*/ 16 h 16"/>
              <a:gd name="T4" fmla="*/ 11 w 17"/>
              <a:gd name="T5" fmla="*/ 16 h 16"/>
              <a:gd name="T6" fmla="*/ 17 w 17"/>
              <a:gd name="T7" fmla="*/ 8 h 16"/>
              <a:gd name="T8" fmla="*/ 17 w 17"/>
              <a:gd name="T9" fmla="*/ 8 h 16"/>
              <a:gd name="T10" fmla="*/ 17 w 17"/>
              <a:gd name="T11" fmla="*/ 6 h 16"/>
              <a:gd name="T12" fmla="*/ 9 w 17"/>
              <a:gd name="T13" fmla="*/ 0 h 16"/>
              <a:gd name="T14" fmla="*/ 7 w 17"/>
              <a:gd name="T15" fmla="*/ 0 h 16"/>
              <a:gd name="T16" fmla="*/ 1 w 17"/>
              <a:gd name="T17" fmla="*/ 9 h 16"/>
              <a:gd name="T18" fmla="*/ 1 w 17"/>
              <a:gd name="T19" fmla="*/ 10 h 16"/>
              <a:gd name="T20" fmla="*/ 9 w 17"/>
              <a:gd name="T21" fmla="*/ 1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6"/>
              <a:gd name="T35" fmla="*/ 17 w 17"/>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6">
                <a:moveTo>
                  <a:pt x="9" y="16"/>
                </a:moveTo>
                <a:cubicBezTo>
                  <a:pt x="9" y="16"/>
                  <a:pt x="10" y="16"/>
                  <a:pt x="10" y="16"/>
                </a:cubicBezTo>
                <a:cubicBezTo>
                  <a:pt x="10" y="16"/>
                  <a:pt x="11" y="16"/>
                  <a:pt x="11" y="16"/>
                </a:cubicBezTo>
                <a:cubicBezTo>
                  <a:pt x="15" y="15"/>
                  <a:pt x="17" y="12"/>
                  <a:pt x="17" y="8"/>
                </a:cubicBezTo>
                <a:cubicBezTo>
                  <a:pt x="17" y="8"/>
                  <a:pt x="17" y="8"/>
                  <a:pt x="17" y="8"/>
                </a:cubicBezTo>
                <a:cubicBezTo>
                  <a:pt x="17" y="7"/>
                  <a:pt x="17" y="6"/>
                  <a:pt x="17" y="6"/>
                </a:cubicBezTo>
                <a:cubicBezTo>
                  <a:pt x="16" y="2"/>
                  <a:pt x="13" y="0"/>
                  <a:pt x="9" y="0"/>
                </a:cubicBezTo>
                <a:cubicBezTo>
                  <a:pt x="8" y="0"/>
                  <a:pt x="8" y="0"/>
                  <a:pt x="7" y="0"/>
                </a:cubicBezTo>
                <a:cubicBezTo>
                  <a:pt x="3" y="1"/>
                  <a:pt x="0" y="5"/>
                  <a:pt x="1" y="9"/>
                </a:cubicBezTo>
                <a:cubicBezTo>
                  <a:pt x="1" y="9"/>
                  <a:pt x="1" y="10"/>
                  <a:pt x="1" y="10"/>
                </a:cubicBezTo>
                <a:cubicBezTo>
                  <a:pt x="2" y="14"/>
                  <a:pt x="5" y="16"/>
                  <a:pt x="9"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7" name="Freeform 285"/>
          <p:cNvSpPr>
            <a:spLocks/>
          </p:cNvSpPr>
          <p:nvPr/>
        </p:nvSpPr>
        <p:spPr bwMode="auto">
          <a:xfrm>
            <a:off x="5907088" y="3975100"/>
            <a:ext cx="53975" cy="50800"/>
          </a:xfrm>
          <a:custGeom>
            <a:avLst/>
            <a:gdLst>
              <a:gd name="T0" fmla="*/ 18 w 32"/>
              <a:gd name="T1" fmla="*/ 30 h 30"/>
              <a:gd name="T2" fmla="*/ 32 w 32"/>
              <a:gd name="T3" fmla="*/ 30 h 30"/>
              <a:gd name="T4" fmla="*/ 10 w 32"/>
              <a:gd name="T5" fmla="*/ 0 h 30"/>
              <a:gd name="T6" fmla="*/ 0 w 32"/>
              <a:gd name="T7" fmla="*/ 7 h 30"/>
              <a:gd name="T8" fmla="*/ 18 w 32"/>
              <a:gd name="T9" fmla="*/ 30 h 30"/>
              <a:gd name="T10" fmla="*/ 0 60000 65536"/>
              <a:gd name="T11" fmla="*/ 0 60000 65536"/>
              <a:gd name="T12" fmla="*/ 0 60000 65536"/>
              <a:gd name="T13" fmla="*/ 0 60000 65536"/>
              <a:gd name="T14" fmla="*/ 0 60000 65536"/>
              <a:gd name="T15" fmla="*/ 0 w 32"/>
              <a:gd name="T16" fmla="*/ 0 h 30"/>
              <a:gd name="T17" fmla="*/ 32 w 32"/>
              <a:gd name="T18" fmla="*/ 30 h 30"/>
            </a:gdLst>
            <a:ahLst/>
            <a:cxnLst>
              <a:cxn ang="T10">
                <a:pos x="T0" y="T1"/>
              </a:cxn>
              <a:cxn ang="T11">
                <a:pos x="T2" y="T3"/>
              </a:cxn>
              <a:cxn ang="T12">
                <a:pos x="T4" y="T5"/>
              </a:cxn>
              <a:cxn ang="T13">
                <a:pos x="T6" y="T7"/>
              </a:cxn>
              <a:cxn ang="T14">
                <a:pos x="T8" y="T9"/>
              </a:cxn>
            </a:cxnLst>
            <a:rect l="T15" t="T16" r="T17" b="T18"/>
            <a:pathLst>
              <a:path w="32" h="30">
                <a:moveTo>
                  <a:pt x="18" y="30"/>
                </a:moveTo>
                <a:cubicBezTo>
                  <a:pt x="32" y="30"/>
                  <a:pt x="32" y="30"/>
                  <a:pt x="32" y="30"/>
                </a:cubicBezTo>
                <a:cubicBezTo>
                  <a:pt x="10" y="0"/>
                  <a:pt x="10" y="0"/>
                  <a:pt x="10" y="0"/>
                </a:cubicBezTo>
                <a:cubicBezTo>
                  <a:pt x="8" y="4"/>
                  <a:pt x="5" y="6"/>
                  <a:pt x="0" y="7"/>
                </a:cubicBezTo>
                <a:lnTo>
                  <a:pt x="18"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8" name="Freeform 286"/>
          <p:cNvSpPr>
            <a:spLocks/>
          </p:cNvSpPr>
          <p:nvPr/>
        </p:nvSpPr>
        <p:spPr bwMode="auto">
          <a:xfrm>
            <a:off x="5889625" y="3952875"/>
            <a:ext cx="28575" cy="26988"/>
          </a:xfrm>
          <a:custGeom>
            <a:avLst/>
            <a:gdLst>
              <a:gd name="T0" fmla="*/ 10 w 17"/>
              <a:gd name="T1" fmla="*/ 0 h 16"/>
              <a:gd name="T2" fmla="*/ 9 w 17"/>
              <a:gd name="T3" fmla="*/ 0 h 16"/>
              <a:gd name="T4" fmla="*/ 0 w 17"/>
              <a:gd name="T5" fmla="*/ 6 h 16"/>
              <a:gd name="T6" fmla="*/ 0 w 17"/>
              <a:gd name="T7" fmla="*/ 8 h 16"/>
              <a:gd name="T8" fmla="*/ 0 w 17"/>
              <a:gd name="T9" fmla="*/ 8 h 16"/>
              <a:gd name="T10" fmla="*/ 7 w 17"/>
              <a:gd name="T11" fmla="*/ 16 h 16"/>
              <a:gd name="T12" fmla="*/ 8 w 17"/>
              <a:gd name="T13" fmla="*/ 16 h 16"/>
              <a:gd name="T14" fmla="*/ 9 w 17"/>
              <a:gd name="T15" fmla="*/ 16 h 16"/>
              <a:gd name="T16" fmla="*/ 17 w 17"/>
              <a:gd name="T17" fmla="*/ 10 h 16"/>
              <a:gd name="T18" fmla="*/ 17 w 17"/>
              <a:gd name="T19" fmla="*/ 9 h 16"/>
              <a:gd name="T20" fmla="*/ 10 w 17"/>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6"/>
              <a:gd name="T35" fmla="*/ 17 w 17"/>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6">
                <a:moveTo>
                  <a:pt x="10" y="0"/>
                </a:moveTo>
                <a:cubicBezTo>
                  <a:pt x="10" y="0"/>
                  <a:pt x="9" y="0"/>
                  <a:pt x="9" y="0"/>
                </a:cubicBezTo>
                <a:cubicBezTo>
                  <a:pt x="5" y="0"/>
                  <a:pt x="1" y="2"/>
                  <a:pt x="0" y="6"/>
                </a:cubicBezTo>
                <a:cubicBezTo>
                  <a:pt x="0" y="6"/>
                  <a:pt x="0" y="7"/>
                  <a:pt x="0" y="8"/>
                </a:cubicBezTo>
                <a:cubicBezTo>
                  <a:pt x="0" y="8"/>
                  <a:pt x="0" y="8"/>
                  <a:pt x="0" y="8"/>
                </a:cubicBezTo>
                <a:cubicBezTo>
                  <a:pt x="0" y="12"/>
                  <a:pt x="3" y="15"/>
                  <a:pt x="7" y="16"/>
                </a:cubicBezTo>
                <a:cubicBezTo>
                  <a:pt x="7" y="16"/>
                  <a:pt x="7" y="16"/>
                  <a:pt x="8" y="16"/>
                </a:cubicBezTo>
                <a:cubicBezTo>
                  <a:pt x="8" y="16"/>
                  <a:pt x="8" y="16"/>
                  <a:pt x="9" y="16"/>
                </a:cubicBezTo>
                <a:cubicBezTo>
                  <a:pt x="12" y="16"/>
                  <a:pt x="16" y="14"/>
                  <a:pt x="17" y="10"/>
                </a:cubicBezTo>
                <a:cubicBezTo>
                  <a:pt x="17" y="10"/>
                  <a:pt x="17" y="9"/>
                  <a:pt x="17" y="9"/>
                </a:cubicBezTo>
                <a:cubicBezTo>
                  <a:pt x="17" y="5"/>
                  <a:pt x="15" y="1"/>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9" name="Freeform 287"/>
          <p:cNvSpPr>
            <a:spLocks/>
          </p:cNvSpPr>
          <p:nvPr/>
        </p:nvSpPr>
        <p:spPr bwMode="auto">
          <a:xfrm>
            <a:off x="5786438" y="4030663"/>
            <a:ext cx="200025" cy="100012"/>
          </a:xfrm>
          <a:custGeom>
            <a:avLst/>
            <a:gdLst>
              <a:gd name="T0" fmla="*/ 0 w 126"/>
              <a:gd name="T1" fmla="*/ 0 h 63"/>
              <a:gd name="T2" fmla="*/ 17 w 126"/>
              <a:gd name="T3" fmla="*/ 63 h 63"/>
              <a:gd name="T4" fmla="*/ 110 w 126"/>
              <a:gd name="T5" fmla="*/ 63 h 63"/>
              <a:gd name="T6" fmla="*/ 126 w 126"/>
              <a:gd name="T7" fmla="*/ 0 h 63"/>
              <a:gd name="T8" fmla="*/ 113 w 126"/>
              <a:gd name="T9" fmla="*/ 0 h 63"/>
              <a:gd name="T10" fmla="*/ 97 w 126"/>
              <a:gd name="T11" fmla="*/ 0 h 63"/>
              <a:gd name="T12" fmla="*/ 29 w 126"/>
              <a:gd name="T13" fmla="*/ 0 h 63"/>
              <a:gd name="T14" fmla="*/ 14 w 126"/>
              <a:gd name="T15" fmla="*/ 0 h 63"/>
              <a:gd name="T16" fmla="*/ 0 w 126"/>
              <a:gd name="T17" fmla="*/ 0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
              <a:gd name="T28" fmla="*/ 0 h 63"/>
              <a:gd name="T29" fmla="*/ 126 w 126"/>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 h="63">
                <a:moveTo>
                  <a:pt x="0" y="0"/>
                </a:moveTo>
                <a:lnTo>
                  <a:pt x="17" y="63"/>
                </a:lnTo>
                <a:lnTo>
                  <a:pt x="110" y="63"/>
                </a:lnTo>
                <a:lnTo>
                  <a:pt x="126" y="0"/>
                </a:lnTo>
                <a:lnTo>
                  <a:pt x="113" y="0"/>
                </a:lnTo>
                <a:lnTo>
                  <a:pt x="97" y="0"/>
                </a:lnTo>
                <a:lnTo>
                  <a:pt x="29" y="0"/>
                </a:lnTo>
                <a:lnTo>
                  <a:pt x="1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0" name="Freeform 288"/>
          <p:cNvSpPr>
            <a:spLocks/>
          </p:cNvSpPr>
          <p:nvPr/>
        </p:nvSpPr>
        <p:spPr bwMode="auto">
          <a:xfrm>
            <a:off x="5992813" y="4111625"/>
            <a:ext cx="220662" cy="212725"/>
          </a:xfrm>
          <a:custGeom>
            <a:avLst/>
            <a:gdLst>
              <a:gd name="T0" fmla="*/ 65 w 130"/>
              <a:gd name="T1" fmla="*/ 125 h 125"/>
              <a:gd name="T2" fmla="*/ 130 w 130"/>
              <a:gd name="T3" fmla="*/ 60 h 125"/>
              <a:gd name="T4" fmla="*/ 90 w 130"/>
              <a:gd name="T5" fmla="*/ 0 h 125"/>
              <a:gd name="T6" fmla="*/ 81 w 130"/>
              <a:gd name="T7" fmla="*/ 12 h 125"/>
              <a:gd name="T8" fmla="*/ 116 w 130"/>
              <a:gd name="T9" fmla="*/ 60 h 125"/>
              <a:gd name="T10" fmla="*/ 65 w 130"/>
              <a:gd name="T11" fmla="*/ 111 h 125"/>
              <a:gd name="T12" fmla="*/ 14 w 130"/>
              <a:gd name="T13" fmla="*/ 60 h 125"/>
              <a:gd name="T14" fmla="*/ 49 w 130"/>
              <a:gd name="T15" fmla="*/ 12 h 125"/>
              <a:gd name="T16" fmla="*/ 40 w 130"/>
              <a:gd name="T17" fmla="*/ 0 h 125"/>
              <a:gd name="T18" fmla="*/ 0 w 130"/>
              <a:gd name="T19" fmla="*/ 60 h 125"/>
              <a:gd name="T20" fmla="*/ 65 w 130"/>
              <a:gd name="T21" fmla="*/ 12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0"/>
              <a:gd name="T34" fmla="*/ 0 h 125"/>
              <a:gd name="T35" fmla="*/ 130 w 130"/>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0" h="125">
                <a:moveTo>
                  <a:pt x="65" y="125"/>
                </a:moveTo>
                <a:cubicBezTo>
                  <a:pt x="101" y="125"/>
                  <a:pt x="130" y="96"/>
                  <a:pt x="130" y="60"/>
                </a:cubicBezTo>
                <a:cubicBezTo>
                  <a:pt x="130" y="33"/>
                  <a:pt x="113" y="10"/>
                  <a:pt x="90" y="0"/>
                </a:cubicBezTo>
                <a:cubicBezTo>
                  <a:pt x="81" y="12"/>
                  <a:pt x="81" y="12"/>
                  <a:pt x="81" y="12"/>
                </a:cubicBezTo>
                <a:cubicBezTo>
                  <a:pt x="101" y="19"/>
                  <a:pt x="116" y="38"/>
                  <a:pt x="116" y="60"/>
                </a:cubicBezTo>
                <a:cubicBezTo>
                  <a:pt x="116" y="88"/>
                  <a:pt x="93" y="111"/>
                  <a:pt x="65" y="111"/>
                </a:cubicBezTo>
                <a:cubicBezTo>
                  <a:pt x="37" y="111"/>
                  <a:pt x="14" y="88"/>
                  <a:pt x="14" y="60"/>
                </a:cubicBezTo>
                <a:cubicBezTo>
                  <a:pt x="14" y="38"/>
                  <a:pt x="29" y="19"/>
                  <a:pt x="49" y="12"/>
                </a:cubicBezTo>
                <a:cubicBezTo>
                  <a:pt x="40" y="0"/>
                  <a:pt x="40" y="0"/>
                  <a:pt x="40" y="0"/>
                </a:cubicBezTo>
                <a:cubicBezTo>
                  <a:pt x="17" y="10"/>
                  <a:pt x="0" y="33"/>
                  <a:pt x="0" y="60"/>
                </a:cubicBezTo>
                <a:cubicBezTo>
                  <a:pt x="0" y="96"/>
                  <a:pt x="29" y="125"/>
                  <a:pt x="65"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1" name="Freeform 289"/>
          <p:cNvSpPr>
            <a:spLocks/>
          </p:cNvSpPr>
          <p:nvPr/>
        </p:nvSpPr>
        <p:spPr bwMode="auto">
          <a:xfrm>
            <a:off x="6051550" y="4064000"/>
            <a:ext cx="101600" cy="76200"/>
          </a:xfrm>
          <a:custGeom>
            <a:avLst/>
            <a:gdLst>
              <a:gd name="T0" fmla="*/ 21 w 64"/>
              <a:gd name="T1" fmla="*/ 42 h 48"/>
              <a:gd name="T2" fmla="*/ 26 w 64"/>
              <a:gd name="T3" fmla="*/ 48 h 48"/>
              <a:gd name="T4" fmla="*/ 32 w 64"/>
              <a:gd name="T5" fmla="*/ 48 h 48"/>
              <a:gd name="T6" fmla="*/ 39 w 64"/>
              <a:gd name="T7" fmla="*/ 48 h 48"/>
              <a:gd name="T8" fmla="*/ 44 w 64"/>
              <a:gd name="T9" fmla="*/ 42 h 48"/>
              <a:gd name="T10" fmla="*/ 54 w 64"/>
              <a:gd name="T11" fmla="*/ 28 h 48"/>
              <a:gd name="T12" fmla="*/ 64 w 64"/>
              <a:gd name="T13" fmla="*/ 13 h 48"/>
              <a:gd name="T14" fmla="*/ 55 w 64"/>
              <a:gd name="T15" fmla="*/ 0 h 48"/>
              <a:gd name="T16" fmla="*/ 32 w 64"/>
              <a:gd name="T17" fmla="*/ 0 h 48"/>
              <a:gd name="T18" fmla="*/ 10 w 64"/>
              <a:gd name="T19" fmla="*/ 0 h 48"/>
              <a:gd name="T20" fmla="*/ 0 w 64"/>
              <a:gd name="T21" fmla="*/ 13 h 48"/>
              <a:gd name="T22" fmla="*/ 11 w 64"/>
              <a:gd name="T23" fmla="*/ 28 h 48"/>
              <a:gd name="T24" fmla="*/ 21 w 64"/>
              <a:gd name="T25" fmla="*/ 4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4"/>
              <a:gd name="T40" fmla="*/ 0 h 48"/>
              <a:gd name="T41" fmla="*/ 64 w 64"/>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4" h="48">
                <a:moveTo>
                  <a:pt x="21" y="42"/>
                </a:moveTo>
                <a:lnTo>
                  <a:pt x="26" y="48"/>
                </a:lnTo>
                <a:lnTo>
                  <a:pt x="32" y="48"/>
                </a:lnTo>
                <a:lnTo>
                  <a:pt x="39" y="48"/>
                </a:lnTo>
                <a:lnTo>
                  <a:pt x="44" y="42"/>
                </a:lnTo>
                <a:lnTo>
                  <a:pt x="54" y="28"/>
                </a:lnTo>
                <a:lnTo>
                  <a:pt x="64" y="13"/>
                </a:lnTo>
                <a:lnTo>
                  <a:pt x="55" y="0"/>
                </a:lnTo>
                <a:lnTo>
                  <a:pt x="32" y="0"/>
                </a:lnTo>
                <a:lnTo>
                  <a:pt x="10" y="0"/>
                </a:lnTo>
                <a:lnTo>
                  <a:pt x="0" y="13"/>
                </a:lnTo>
                <a:lnTo>
                  <a:pt x="11" y="28"/>
                </a:lnTo>
                <a:lnTo>
                  <a:pt x="21" y="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2" name="Freeform 290"/>
          <p:cNvSpPr>
            <a:spLocks noEditPoints="1"/>
          </p:cNvSpPr>
          <p:nvPr/>
        </p:nvSpPr>
        <p:spPr bwMode="auto">
          <a:xfrm>
            <a:off x="5734050" y="2978150"/>
            <a:ext cx="217488" cy="107950"/>
          </a:xfrm>
          <a:custGeom>
            <a:avLst/>
            <a:gdLst>
              <a:gd name="T0" fmla="*/ 111 w 129"/>
              <a:gd name="T1" fmla="*/ 45 h 64"/>
              <a:gd name="T2" fmla="*/ 129 w 129"/>
              <a:gd name="T3" fmla="*/ 23 h 64"/>
              <a:gd name="T4" fmla="*/ 111 w 129"/>
              <a:gd name="T5" fmla="*/ 0 h 64"/>
              <a:gd name="T6" fmla="*/ 111 w 129"/>
              <a:gd name="T7" fmla="*/ 11 h 64"/>
              <a:gd name="T8" fmla="*/ 119 w 129"/>
              <a:gd name="T9" fmla="*/ 23 h 64"/>
              <a:gd name="T10" fmla="*/ 111 w 129"/>
              <a:gd name="T11" fmla="*/ 35 h 64"/>
              <a:gd name="T12" fmla="*/ 111 w 129"/>
              <a:gd name="T13" fmla="*/ 45 h 64"/>
              <a:gd name="T14" fmla="*/ 54 w 129"/>
              <a:gd name="T15" fmla="*/ 64 h 64"/>
              <a:gd name="T16" fmla="*/ 97 w 129"/>
              <a:gd name="T17" fmla="*/ 44 h 64"/>
              <a:gd name="T18" fmla="*/ 107 w 129"/>
              <a:gd name="T19" fmla="*/ 46 h 64"/>
              <a:gd name="T20" fmla="*/ 111 w 129"/>
              <a:gd name="T21" fmla="*/ 45 h 64"/>
              <a:gd name="T22" fmla="*/ 111 w 129"/>
              <a:gd name="T23" fmla="*/ 35 h 64"/>
              <a:gd name="T24" fmla="*/ 107 w 129"/>
              <a:gd name="T25" fmla="*/ 36 h 64"/>
              <a:gd name="T26" fmla="*/ 102 w 129"/>
              <a:gd name="T27" fmla="*/ 35 h 64"/>
              <a:gd name="T28" fmla="*/ 109 w 129"/>
              <a:gd name="T29" fmla="*/ 10 h 64"/>
              <a:gd name="T30" fmla="*/ 109 w 129"/>
              <a:gd name="T31" fmla="*/ 10 h 64"/>
              <a:gd name="T32" fmla="*/ 109 w 129"/>
              <a:gd name="T33" fmla="*/ 10 h 64"/>
              <a:gd name="T34" fmla="*/ 111 w 129"/>
              <a:gd name="T35" fmla="*/ 11 h 64"/>
              <a:gd name="T36" fmla="*/ 111 w 129"/>
              <a:gd name="T37" fmla="*/ 0 h 64"/>
              <a:gd name="T38" fmla="*/ 108 w 129"/>
              <a:gd name="T39" fmla="*/ 0 h 64"/>
              <a:gd name="T40" fmla="*/ 108 w 129"/>
              <a:gd name="T41" fmla="*/ 0 h 64"/>
              <a:gd name="T42" fmla="*/ 1 w 129"/>
              <a:gd name="T43" fmla="*/ 0 h 64"/>
              <a:gd name="T44" fmla="*/ 0 w 129"/>
              <a:gd name="T45" fmla="*/ 10 h 64"/>
              <a:gd name="T46" fmla="*/ 54 w 129"/>
              <a:gd name="T47" fmla="*/ 64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9"/>
              <a:gd name="T73" fmla="*/ 0 h 64"/>
              <a:gd name="T74" fmla="*/ 129 w 129"/>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9" h="64">
                <a:moveTo>
                  <a:pt x="111" y="45"/>
                </a:moveTo>
                <a:cubicBezTo>
                  <a:pt x="121" y="43"/>
                  <a:pt x="129" y="34"/>
                  <a:pt x="129" y="23"/>
                </a:cubicBezTo>
                <a:cubicBezTo>
                  <a:pt x="129" y="12"/>
                  <a:pt x="121" y="2"/>
                  <a:pt x="111" y="0"/>
                </a:cubicBezTo>
                <a:cubicBezTo>
                  <a:pt x="111" y="11"/>
                  <a:pt x="111" y="11"/>
                  <a:pt x="111" y="11"/>
                </a:cubicBezTo>
                <a:cubicBezTo>
                  <a:pt x="116" y="12"/>
                  <a:pt x="119" y="17"/>
                  <a:pt x="119" y="23"/>
                </a:cubicBezTo>
                <a:cubicBezTo>
                  <a:pt x="119" y="28"/>
                  <a:pt x="116" y="33"/>
                  <a:pt x="111" y="35"/>
                </a:cubicBezTo>
                <a:lnTo>
                  <a:pt x="111" y="45"/>
                </a:lnTo>
                <a:close/>
                <a:moveTo>
                  <a:pt x="54" y="64"/>
                </a:moveTo>
                <a:cubicBezTo>
                  <a:pt x="72" y="64"/>
                  <a:pt x="87" y="56"/>
                  <a:pt x="97" y="44"/>
                </a:cubicBezTo>
                <a:cubicBezTo>
                  <a:pt x="100" y="45"/>
                  <a:pt x="103" y="46"/>
                  <a:pt x="107" y="46"/>
                </a:cubicBezTo>
                <a:cubicBezTo>
                  <a:pt x="108" y="46"/>
                  <a:pt x="110" y="46"/>
                  <a:pt x="111" y="45"/>
                </a:cubicBezTo>
                <a:cubicBezTo>
                  <a:pt x="111" y="35"/>
                  <a:pt x="111" y="35"/>
                  <a:pt x="111" y="35"/>
                </a:cubicBezTo>
                <a:cubicBezTo>
                  <a:pt x="110" y="35"/>
                  <a:pt x="108" y="36"/>
                  <a:pt x="107" y="36"/>
                </a:cubicBezTo>
                <a:cubicBezTo>
                  <a:pt x="105" y="36"/>
                  <a:pt x="104" y="35"/>
                  <a:pt x="102" y="35"/>
                </a:cubicBezTo>
                <a:cubicBezTo>
                  <a:pt x="106" y="28"/>
                  <a:pt x="109" y="19"/>
                  <a:pt x="109" y="10"/>
                </a:cubicBezTo>
                <a:cubicBezTo>
                  <a:pt x="109" y="10"/>
                  <a:pt x="109" y="10"/>
                  <a:pt x="109" y="10"/>
                </a:cubicBezTo>
                <a:cubicBezTo>
                  <a:pt x="109" y="10"/>
                  <a:pt x="109" y="10"/>
                  <a:pt x="109" y="10"/>
                </a:cubicBezTo>
                <a:cubicBezTo>
                  <a:pt x="109" y="10"/>
                  <a:pt x="110" y="10"/>
                  <a:pt x="111" y="11"/>
                </a:cubicBezTo>
                <a:cubicBezTo>
                  <a:pt x="111" y="0"/>
                  <a:pt x="111" y="0"/>
                  <a:pt x="111" y="0"/>
                </a:cubicBezTo>
                <a:cubicBezTo>
                  <a:pt x="110" y="0"/>
                  <a:pt x="109" y="0"/>
                  <a:pt x="108" y="0"/>
                </a:cubicBezTo>
                <a:cubicBezTo>
                  <a:pt x="108" y="0"/>
                  <a:pt x="108" y="0"/>
                  <a:pt x="108" y="0"/>
                </a:cubicBezTo>
                <a:cubicBezTo>
                  <a:pt x="1" y="0"/>
                  <a:pt x="1" y="0"/>
                  <a:pt x="1" y="0"/>
                </a:cubicBezTo>
                <a:cubicBezTo>
                  <a:pt x="1" y="3"/>
                  <a:pt x="0" y="7"/>
                  <a:pt x="0" y="10"/>
                </a:cubicBezTo>
                <a:cubicBezTo>
                  <a:pt x="0" y="40"/>
                  <a:pt x="25" y="64"/>
                  <a:pt x="54"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3" name="Rectangle 291"/>
          <p:cNvSpPr>
            <a:spLocks noChangeArrowheads="1"/>
          </p:cNvSpPr>
          <p:nvPr/>
        </p:nvSpPr>
        <p:spPr bwMode="auto">
          <a:xfrm>
            <a:off x="5734050" y="3095625"/>
            <a:ext cx="198438" cy="17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4" name="Freeform 292"/>
          <p:cNvSpPr>
            <a:spLocks/>
          </p:cNvSpPr>
          <p:nvPr/>
        </p:nvSpPr>
        <p:spPr bwMode="auto">
          <a:xfrm>
            <a:off x="5780088" y="2881313"/>
            <a:ext cx="34925" cy="88900"/>
          </a:xfrm>
          <a:custGeom>
            <a:avLst/>
            <a:gdLst>
              <a:gd name="T0" fmla="*/ 7 w 21"/>
              <a:gd name="T1" fmla="*/ 40 h 53"/>
              <a:gd name="T2" fmla="*/ 10 w 21"/>
              <a:gd name="T3" fmla="*/ 51 h 53"/>
              <a:gd name="T4" fmla="*/ 19 w 21"/>
              <a:gd name="T5" fmla="*/ 33 h 53"/>
              <a:gd name="T6" fmla="*/ 14 w 21"/>
              <a:gd name="T7" fmla="*/ 22 h 53"/>
              <a:gd name="T8" fmla="*/ 13 w 21"/>
              <a:gd name="T9" fmla="*/ 13 h 53"/>
              <a:gd name="T10" fmla="*/ 8 w 21"/>
              <a:gd name="T11" fmla="*/ 4 h 53"/>
              <a:gd name="T12" fmla="*/ 2 w 21"/>
              <a:gd name="T13" fmla="*/ 23 h 53"/>
              <a:gd name="T14" fmla="*/ 7 w 21"/>
              <a:gd name="T15" fmla="*/ 40 h 53"/>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53"/>
              <a:gd name="T26" fmla="*/ 21 w 21"/>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53">
                <a:moveTo>
                  <a:pt x="7" y="40"/>
                </a:moveTo>
                <a:cubicBezTo>
                  <a:pt x="1" y="43"/>
                  <a:pt x="4" y="53"/>
                  <a:pt x="10" y="51"/>
                </a:cubicBezTo>
                <a:cubicBezTo>
                  <a:pt x="18" y="48"/>
                  <a:pt x="21" y="40"/>
                  <a:pt x="19" y="33"/>
                </a:cubicBezTo>
                <a:cubicBezTo>
                  <a:pt x="18" y="29"/>
                  <a:pt x="16" y="25"/>
                  <a:pt x="14" y="22"/>
                </a:cubicBezTo>
                <a:cubicBezTo>
                  <a:pt x="13" y="20"/>
                  <a:pt x="11" y="15"/>
                  <a:pt x="13" y="13"/>
                </a:cubicBezTo>
                <a:cubicBezTo>
                  <a:pt x="20" y="10"/>
                  <a:pt x="14" y="0"/>
                  <a:pt x="8" y="4"/>
                </a:cubicBezTo>
                <a:cubicBezTo>
                  <a:pt x="1" y="8"/>
                  <a:pt x="0" y="16"/>
                  <a:pt x="2" y="23"/>
                </a:cubicBezTo>
                <a:cubicBezTo>
                  <a:pt x="3" y="25"/>
                  <a:pt x="12" y="39"/>
                  <a:pt x="7"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5" name="Freeform 293"/>
          <p:cNvSpPr>
            <a:spLocks/>
          </p:cNvSpPr>
          <p:nvPr/>
        </p:nvSpPr>
        <p:spPr bwMode="auto">
          <a:xfrm>
            <a:off x="5830888" y="2881313"/>
            <a:ext cx="34925" cy="88900"/>
          </a:xfrm>
          <a:custGeom>
            <a:avLst/>
            <a:gdLst>
              <a:gd name="T0" fmla="*/ 8 w 21"/>
              <a:gd name="T1" fmla="*/ 40 h 53"/>
              <a:gd name="T2" fmla="*/ 11 w 21"/>
              <a:gd name="T3" fmla="*/ 51 h 53"/>
              <a:gd name="T4" fmla="*/ 19 w 21"/>
              <a:gd name="T5" fmla="*/ 33 h 53"/>
              <a:gd name="T6" fmla="*/ 14 w 21"/>
              <a:gd name="T7" fmla="*/ 22 h 53"/>
              <a:gd name="T8" fmla="*/ 14 w 21"/>
              <a:gd name="T9" fmla="*/ 13 h 53"/>
              <a:gd name="T10" fmla="*/ 8 w 21"/>
              <a:gd name="T11" fmla="*/ 4 h 53"/>
              <a:gd name="T12" fmla="*/ 3 w 21"/>
              <a:gd name="T13" fmla="*/ 23 h 53"/>
              <a:gd name="T14" fmla="*/ 8 w 21"/>
              <a:gd name="T15" fmla="*/ 40 h 53"/>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53"/>
              <a:gd name="T26" fmla="*/ 21 w 21"/>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53">
                <a:moveTo>
                  <a:pt x="8" y="40"/>
                </a:moveTo>
                <a:cubicBezTo>
                  <a:pt x="1" y="43"/>
                  <a:pt x="4" y="53"/>
                  <a:pt x="11" y="51"/>
                </a:cubicBezTo>
                <a:cubicBezTo>
                  <a:pt x="19" y="48"/>
                  <a:pt x="21" y="40"/>
                  <a:pt x="19" y="33"/>
                </a:cubicBezTo>
                <a:cubicBezTo>
                  <a:pt x="18" y="29"/>
                  <a:pt x="16" y="25"/>
                  <a:pt x="14" y="22"/>
                </a:cubicBezTo>
                <a:cubicBezTo>
                  <a:pt x="13" y="20"/>
                  <a:pt x="11" y="15"/>
                  <a:pt x="14" y="13"/>
                </a:cubicBezTo>
                <a:cubicBezTo>
                  <a:pt x="20" y="10"/>
                  <a:pt x="14" y="0"/>
                  <a:pt x="8" y="4"/>
                </a:cubicBezTo>
                <a:cubicBezTo>
                  <a:pt x="2" y="8"/>
                  <a:pt x="0" y="16"/>
                  <a:pt x="3" y="23"/>
                </a:cubicBezTo>
                <a:cubicBezTo>
                  <a:pt x="4" y="25"/>
                  <a:pt x="13" y="39"/>
                  <a:pt x="8"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6" name="Rectangle 294"/>
          <p:cNvSpPr>
            <a:spLocks noChangeArrowheads="1"/>
          </p:cNvSpPr>
          <p:nvPr/>
        </p:nvSpPr>
        <p:spPr bwMode="auto">
          <a:xfrm>
            <a:off x="5980113" y="3721100"/>
            <a:ext cx="285750"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7" name="Freeform 295"/>
          <p:cNvSpPr>
            <a:spLocks/>
          </p:cNvSpPr>
          <p:nvPr/>
        </p:nvSpPr>
        <p:spPr bwMode="auto">
          <a:xfrm>
            <a:off x="6002338" y="3927475"/>
            <a:ext cx="46037" cy="30163"/>
          </a:xfrm>
          <a:custGeom>
            <a:avLst/>
            <a:gdLst>
              <a:gd name="T0" fmla="*/ 3 w 27"/>
              <a:gd name="T1" fmla="*/ 17 h 18"/>
              <a:gd name="T2" fmla="*/ 3 w 27"/>
              <a:gd name="T3" fmla="*/ 18 h 18"/>
              <a:gd name="T4" fmla="*/ 25 w 27"/>
              <a:gd name="T5" fmla="*/ 18 h 18"/>
              <a:gd name="T6" fmla="*/ 25 w 27"/>
              <a:gd name="T7" fmla="*/ 17 h 18"/>
              <a:gd name="T8" fmla="*/ 27 w 27"/>
              <a:gd name="T9" fmla="*/ 15 h 18"/>
              <a:gd name="T10" fmla="*/ 27 w 27"/>
              <a:gd name="T11" fmla="*/ 14 h 18"/>
              <a:gd name="T12" fmla="*/ 14 w 27"/>
              <a:gd name="T13" fmla="*/ 0 h 18"/>
              <a:gd name="T14" fmla="*/ 0 w 27"/>
              <a:gd name="T15" fmla="*/ 14 h 18"/>
              <a:gd name="T16" fmla="*/ 1 w 27"/>
              <a:gd name="T17" fmla="*/ 15 h 18"/>
              <a:gd name="T18" fmla="*/ 3 w 2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3" y="17"/>
                </a:moveTo>
                <a:cubicBezTo>
                  <a:pt x="3" y="17"/>
                  <a:pt x="3" y="18"/>
                  <a:pt x="3" y="18"/>
                </a:cubicBezTo>
                <a:cubicBezTo>
                  <a:pt x="25" y="18"/>
                  <a:pt x="25" y="18"/>
                  <a:pt x="25" y="18"/>
                </a:cubicBezTo>
                <a:cubicBezTo>
                  <a:pt x="25" y="18"/>
                  <a:pt x="25" y="17"/>
                  <a:pt x="25" y="17"/>
                </a:cubicBezTo>
                <a:cubicBezTo>
                  <a:pt x="26" y="17"/>
                  <a:pt x="27" y="16"/>
                  <a:pt x="27" y="15"/>
                </a:cubicBezTo>
                <a:cubicBezTo>
                  <a:pt x="27" y="15"/>
                  <a:pt x="27" y="14"/>
                  <a:pt x="27" y="14"/>
                </a:cubicBezTo>
                <a:cubicBezTo>
                  <a:pt x="27" y="6"/>
                  <a:pt x="21" y="0"/>
                  <a:pt x="14" y="0"/>
                </a:cubicBezTo>
                <a:cubicBezTo>
                  <a:pt x="7" y="0"/>
                  <a:pt x="0" y="6"/>
                  <a:pt x="0" y="14"/>
                </a:cubicBezTo>
                <a:cubicBezTo>
                  <a:pt x="0" y="14"/>
                  <a:pt x="1" y="15"/>
                  <a:pt x="1" y="15"/>
                </a:cubicBezTo>
                <a:cubicBezTo>
                  <a:pt x="1" y="16"/>
                  <a:pt x="2" y="17"/>
                  <a:pt x="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8" name="Freeform 296"/>
          <p:cNvSpPr>
            <a:spLocks/>
          </p:cNvSpPr>
          <p:nvPr/>
        </p:nvSpPr>
        <p:spPr bwMode="auto">
          <a:xfrm>
            <a:off x="6100763" y="3927475"/>
            <a:ext cx="46037" cy="30163"/>
          </a:xfrm>
          <a:custGeom>
            <a:avLst/>
            <a:gdLst>
              <a:gd name="T0" fmla="*/ 2 w 27"/>
              <a:gd name="T1" fmla="*/ 17 h 18"/>
              <a:gd name="T2" fmla="*/ 3 w 27"/>
              <a:gd name="T3" fmla="*/ 18 h 18"/>
              <a:gd name="T4" fmla="*/ 24 w 27"/>
              <a:gd name="T5" fmla="*/ 18 h 18"/>
              <a:gd name="T6" fmla="*/ 25 w 27"/>
              <a:gd name="T7" fmla="*/ 17 h 18"/>
              <a:gd name="T8" fmla="*/ 27 w 27"/>
              <a:gd name="T9" fmla="*/ 15 h 18"/>
              <a:gd name="T10" fmla="*/ 27 w 27"/>
              <a:gd name="T11" fmla="*/ 14 h 18"/>
              <a:gd name="T12" fmla="*/ 13 w 27"/>
              <a:gd name="T13" fmla="*/ 0 h 18"/>
              <a:gd name="T14" fmla="*/ 0 w 27"/>
              <a:gd name="T15" fmla="*/ 14 h 18"/>
              <a:gd name="T16" fmla="*/ 0 w 27"/>
              <a:gd name="T17" fmla="*/ 15 h 18"/>
              <a:gd name="T18" fmla="*/ 2 w 2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 y="17"/>
                </a:moveTo>
                <a:cubicBezTo>
                  <a:pt x="2" y="17"/>
                  <a:pt x="2" y="18"/>
                  <a:pt x="3" y="18"/>
                </a:cubicBezTo>
                <a:cubicBezTo>
                  <a:pt x="24" y="18"/>
                  <a:pt x="24" y="18"/>
                  <a:pt x="24" y="18"/>
                </a:cubicBezTo>
                <a:cubicBezTo>
                  <a:pt x="24" y="18"/>
                  <a:pt x="24" y="17"/>
                  <a:pt x="25" y="17"/>
                </a:cubicBezTo>
                <a:cubicBezTo>
                  <a:pt x="25" y="17"/>
                  <a:pt x="26" y="16"/>
                  <a:pt x="27" y="15"/>
                </a:cubicBezTo>
                <a:cubicBezTo>
                  <a:pt x="27" y="15"/>
                  <a:pt x="27" y="14"/>
                  <a:pt x="27" y="14"/>
                </a:cubicBezTo>
                <a:cubicBezTo>
                  <a:pt x="27" y="6"/>
                  <a:pt x="21" y="0"/>
                  <a:pt x="13" y="0"/>
                </a:cubicBezTo>
                <a:cubicBezTo>
                  <a:pt x="6" y="0"/>
                  <a:pt x="0" y="6"/>
                  <a:pt x="0" y="14"/>
                </a:cubicBezTo>
                <a:cubicBezTo>
                  <a:pt x="0" y="14"/>
                  <a:pt x="0" y="15"/>
                  <a:pt x="0" y="15"/>
                </a:cubicBezTo>
                <a:cubicBezTo>
                  <a:pt x="1" y="16"/>
                  <a:pt x="1" y="17"/>
                  <a:pt x="2"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9" name="Freeform 297"/>
          <p:cNvSpPr>
            <a:spLocks/>
          </p:cNvSpPr>
          <p:nvPr/>
        </p:nvSpPr>
        <p:spPr bwMode="auto">
          <a:xfrm>
            <a:off x="6199188" y="3927475"/>
            <a:ext cx="46037" cy="30163"/>
          </a:xfrm>
          <a:custGeom>
            <a:avLst/>
            <a:gdLst>
              <a:gd name="T0" fmla="*/ 2 w 27"/>
              <a:gd name="T1" fmla="*/ 18 h 18"/>
              <a:gd name="T2" fmla="*/ 23 w 27"/>
              <a:gd name="T3" fmla="*/ 18 h 18"/>
              <a:gd name="T4" fmla="*/ 24 w 27"/>
              <a:gd name="T5" fmla="*/ 17 h 18"/>
              <a:gd name="T6" fmla="*/ 27 w 27"/>
              <a:gd name="T7" fmla="*/ 15 h 18"/>
              <a:gd name="T8" fmla="*/ 27 w 27"/>
              <a:gd name="T9" fmla="*/ 14 h 18"/>
              <a:gd name="T10" fmla="*/ 13 w 27"/>
              <a:gd name="T11" fmla="*/ 0 h 18"/>
              <a:gd name="T12" fmla="*/ 0 w 27"/>
              <a:gd name="T13" fmla="*/ 14 h 18"/>
              <a:gd name="T14" fmla="*/ 0 w 27"/>
              <a:gd name="T15" fmla="*/ 16 h 18"/>
              <a:gd name="T16" fmla="*/ 1 w 27"/>
              <a:gd name="T17" fmla="*/ 17 h 18"/>
              <a:gd name="T18" fmla="*/ 2 w 27"/>
              <a:gd name="T19" fmla="*/ 18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 y="18"/>
                </a:moveTo>
                <a:cubicBezTo>
                  <a:pt x="23" y="18"/>
                  <a:pt x="23" y="18"/>
                  <a:pt x="23" y="18"/>
                </a:cubicBezTo>
                <a:cubicBezTo>
                  <a:pt x="23" y="18"/>
                  <a:pt x="24" y="17"/>
                  <a:pt x="24" y="17"/>
                </a:cubicBezTo>
                <a:cubicBezTo>
                  <a:pt x="25" y="16"/>
                  <a:pt x="26" y="15"/>
                  <a:pt x="27" y="15"/>
                </a:cubicBezTo>
                <a:cubicBezTo>
                  <a:pt x="27" y="14"/>
                  <a:pt x="27" y="14"/>
                  <a:pt x="27" y="14"/>
                </a:cubicBezTo>
                <a:cubicBezTo>
                  <a:pt x="27" y="6"/>
                  <a:pt x="21" y="0"/>
                  <a:pt x="13" y="0"/>
                </a:cubicBezTo>
                <a:cubicBezTo>
                  <a:pt x="6" y="0"/>
                  <a:pt x="0" y="6"/>
                  <a:pt x="0" y="14"/>
                </a:cubicBezTo>
                <a:cubicBezTo>
                  <a:pt x="0" y="15"/>
                  <a:pt x="0" y="15"/>
                  <a:pt x="0" y="16"/>
                </a:cubicBezTo>
                <a:cubicBezTo>
                  <a:pt x="1" y="17"/>
                  <a:pt x="1" y="17"/>
                  <a:pt x="1" y="17"/>
                </a:cubicBezTo>
                <a:cubicBezTo>
                  <a:pt x="1" y="17"/>
                  <a:pt x="2" y="18"/>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0" name="Freeform 298"/>
          <p:cNvSpPr>
            <a:spLocks/>
          </p:cNvSpPr>
          <p:nvPr/>
        </p:nvSpPr>
        <p:spPr bwMode="auto">
          <a:xfrm>
            <a:off x="5980113" y="3956050"/>
            <a:ext cx="92075" cy="30163"/>
          </a:xfrm>
          <a:custGeom>
            <a:avLst/>
            <a:gdLst>
              <a:gd name="T0" fmla="*/ 7 w 54"/>
              <a:gd name="T1" fmla="*/ 0 h 18"/>
              <a:gd name="T2" fmla="*/ 3 w 54"/>
              <a:gd name="T3" fmla="*/ 2 h 18"/>
              <a:gd name="T4" fmla="*/ 2 w 54"/>
              <a:gd name="T5" fmla="*/ 12 h 18"/>
              <a:gd name="T6" fmla="*/ 16 w 54"/>
              <a:gd name="T7" fmla="*/ 18 h 18"/>
              <a:gd name="T8" fmla="*/ 38 w 54"/>
              <a:gd name="T9" fmla="*/ 18 h 18"/>
              <a:gd name="T10" fmla="*/ 52 w 54"/>
              <a:gd name="T11" fmla="*/ 12 h 18"/>
              <a:gd name="T12" fmla="*/ 51 w 54"/>
              <a:gd name="T13" fmla="*/ 2 h 18"/>
              <a:gd name="T14" fmla="*/ 46 w 54"/>
              <a:gd name="T15" fmla="*/ 0 h 18"/>
              <a:gd name="T16" fmla="*/ 41 w 54"/>
              <a:gd name="T17" fmla="*/ 3 h 18"/>
              <a:gd name="T18" fmla="*/ 38 w 54"/>
              <a:gd name="T19" fmla="*/ 4 h 18"/>
              <a:gd name="T20" fmla="*/ 38 w 54"/>
              <a:gd name="T21" fmla="*/ 4 h 18"/>
              <a:gd name="T22" fmla="*/ 16 w 54"/>
              <a:gd name="T23" fmla="*/ 4 h 18"/>
              <a:gd name="T24" fmla="*/ 16 w 54"/>
              <a:gd name="T25" fmla="*/ 4 h 18"/>
              <a:gd name="T26" fmla="*/ 13 w 54"/>
              <a:gd name="T27" fmla="*/ 3 h 18"/>
              <a:gd name="T28" fmla="*/ 7 w 54"/>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8"/>
              <a:gd name="T47" fmla="*/ 54 w 54"/>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8">
                <a:moveTo>
                  <a:pt x="7" y="0"/>
                </a:moveTo>
                <a:cubicBezTo>
                  <a:pt x="6" y="0"/>
                  <a:pt x="4" y="1"/>
                  <a:pt x="3" y="2"/>
                </a:cubicBezTo>
                <a:cubicBezTo>
                  <a:pt x="0" y="4"/>
                  <a:pt x="0" y="9"/>
                  <a:pt x="2" y="12"/>
                </a:cubicBezTo>
                <a:cubicBezTo>
                  <a:pt x="6" y="16"/>
                  <a:pt x="11" y="18"/>
                  <a:pt x="16" y="18"/>
                </a:cubicBezTo>
                <a:cubicBezTo>
                  <a:pt x="38" y="18"/>
                  <a:pt x="38" y="18"/>
                  <a:pt x="38" y="18"/>
                </a:cubicBezTo>
                <a:cubicBezTo>
                  <a:pt x="43" y="18"/>
                  <a:pt x="48" y="16"/>
                  <a:pt x="52" y="12"/>
                </a:cubicBezTo>
                <a:cubicBezTo>
                  <a:pt x="54" y="9"/>
                  <a:pt x="54" y="4"/>
                  <a:pt x="51" y="2"/>
                </a:cubicBezTo>
                <a:cubicBezTo>
                  <a:pt x="50" y="1"/>
                  <a:pt x="48" y="0"/>
                  <a:pt x="46" y="0"/>
                </a:cubicBezTo>
                <a:cubicBezTo>
                  <a:pt x="44" y="0"/>
                  <a:pt x="42" y="1"/>
                  <a:pt x="41" y="3"/>
                </a:cubicBezTo>
                <a:cubicBezTo>
                  <a:pt x="40" y="4"/>
                  <a:pt x="39" y="4"/>
                  <a:pt x="38" y="4"/>
                </a:cubicBezTo>
                <a:cubicBezTo>
                  <a:pt x="38" y="4"/>
                  <a:pt x="38" y="4"/>
                  <a:pt x="38" y="4"/>
                </a:cubicBezTo>
                <a:cubicBezTo>
                  <a:pt x="16" y="4"/>
                  <a:pt x="16" y="4"/>
                  <a:pt x="16" y="4"/>
                </a:cubicBezTo>
                <a:cubicBezTo>
                  <a:pt x="16" y="4"/>
                  <a:pt x="16" y="4"/>
                  <a:pt x="16" y="4"/>
                </a:cubicBezTo>
                <a:cubicBezTo>
                  <a:pt x="15" y="4"/>
                  <a:pt x="13" y="4"/>
                  <a:pt x="13" y="3"/>
                </a:cubicBezTo>
                <a:cubicBezTo>
                  <a:pt x="11" y="1"/>
                  <a:pt x="9"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1" name="Freeform 299"/>
          <p:cNvSpPr>
            <a:spLocks/>
          </p:cNvSpPr>
          <p:nvPr/>
        </p:nvSpPr>
        <p:spPr bwMode="auto">
          <a:xfrm>
            <a:off x="6076950" y="3956050"/>
            <a:ext cx="93663" cy="30163"/>
          </a:xfrm>
          <a:custGeom>
            <a:avLst/>
            <a:gdLst>
              <a:gd name="T0" fmla="*/ 12 w 55"/>
              <a:gd name="T1" fmla="*/ 2 h 18"/>
              <a:gd name="T2" fmla="*/ 12 w 55"/>
              <a:gd name="T3" fmla="*/ 2 h 18"/>
              <a:gd name="T4" fmla="*/ 12 w 55"/>
              <a:gd name="T5" fmla="*/ 2 h 18"/>
              <a:gd name="T6" fmla="*/ 12 w 55"/>
              <a:gd name="T7" fmla="*/ 1 h 18"/>
              <a:gd name="T8" fmla="*/ 11 w 55"/>
              <a:gd name="T9" fmla="*/ 1 h 18"/>
              <a:gd name="T10" fmla="*/ 11 w 55"/>
              <a:gd name="T11" fmla="*/ 1 h 18"/>
              <a:gd name="T12" fmla="*/ 11 w 55"/>
              <a:gd name="T13" fmla="*/ 1 h 18"/>
              <a:gd name="T14" fmla="*/ 10 w 55"/>
              <a:gd name="T15" fmla="*/ 1 h 18"/>
              <a:gd name="T16" fmla="*/ 10 w 55"/>
              <a:gd name="T17" fmla="*/ 1 h 18"/>
              <a:gd name="T18" fmla="*/ 10 w 55"/>
              <a:gd name="T19" fmla="*/ 0 h 18"/>
              <a:gd name="T20" fmla="*/ 9 w 55"/>
              <a:gd name="T21" fmla="*/ 0 h 18"/>
              <a:gd name="T22" fmla="*/ 9 w 55"/>
              <a:gd name="T23" fmla="*/ 0 h 18"/>
              <a:gd name="T24" fmla="*/ 9 w 55"/>
              <a:gd name="T25" fmla="*/ 0 h 18"/>
              <a:gd name="T26" fmla="*/ 8 w 55"/>
              <a:gd name="T27" fmla="*/ 0 h 18"/>
              <a:gd name="T28" fmla="*/ 8 w 55"/>
              <a:gd name="T29" fmla="*/ 0 h 18"/>
              <a:gd name="T30" fmla="*/ 8 w 55"/>
              <a:gd name="T31" fmla="*/ 0 h 18"/>
              <a:gd name="T32" fmla="*/ 8 w 55"/>
              <a:gd name="T33" fmla="*/ 0 h 18"/>
              <a:gd name="T34" fmla="*/ 7 w 55"/>
              <a:gd name="T35" fmla="*/ 0 h 18"/>
              <a:gd name="T36" fmla="*/ 6 w 55"/>
              <a:gd name="T37" fmla="*/ 0 h 18"/>
              <a:gd name="T38" fmla="*/ 5 w 55"/>
              <a:gd name="T39" fmla="*/ 0 h 18"/>
              <a:gd name="T40" fmla="*/ 5 w 55"/>
              <a:gd name="T41" fmla="*/ 1 h 18"/>
              <a:gd name="T42" fmla="*/ 4 w 55"/>
              <a:gd name="T43" fmla="*/ 1 h 18"/>
              <a:gd name="T44" fmla="*/ 4 w 55"/>
              <a:gd name="T45" fmla="*/ 1 h 18"/>
              <a:gd name="T46" fmla="*/ 3 w 55"/>
              <a:gd name="T47" fmla="*/ 2 h 18"/>
              <a:gd name="T48" fmla="*/ 2 w 55"/>
              <a:gd name="T49" fmla="*/ 12 h 18"/>
              <a:gd name="T50" fmla="*/ 17 w 55"/>
              <a:gd name="T51" fmla="*/ 18 h 18"/>
              <a:gd name="T52" fmla="*/ 38 w 55"/>
              <a:gd name="T53" fmla="*/ 18 h 18"/>
              <a:gd name="T54" fmla="*/ 52 w 55"/>
              <a:gd name="T55" fmla="*/ 12 h 18"/>
              <a:gd name="T56" fmla="*/ 51 w 55"/>
              <a:gd name="T57" fmla="*/ 2 h 18"/>
              <a:gd name="T58" fmla="*/ 50 w 55"/>
              <a:gd name="T59" fmla="*/ 1 h 18"/>
              <a:gd name="T60" fmla="*/ 50 w 55"/>
              <a:gd name="T61" fmla="*/ 1 h 18"/>
              <a:gd name="T62" fmla="*/ 49 w 55"/>
              <a:gd name="T63" fmla="*/ 1 h 18"/>
              <a:gd name="T64" fmla="*/ 49 w 55"/>
              <a:gd name="T65" fmla="*/ 0 h 18"/>
              <a:gd name="T66" fmla="*/ 48 w 55"/>
              <a:gd name="T67" fmla="*/ 0 h 18"/>
              <a:gd name="T68" fmla="*/ 48 w 55"/>
              <a:gd name="T69" fmla="*/ 0 h 18"/>
              <a:gd name="T70" fmla="*/ 47 w 55"/>
              <a:gd name="T71" fmla="*/ 0 h 18"/>
              <a:gd name="T72" fmla="*/ 47 w 55"/>
              <a:gd name="T73" fmla="*/ 0 h 18"/>
              <a:gd name="T74" fmla="*/ 47 w 55"/>
              <a:gd name="T75" fmla="*/ 0 h 18"/>
              <a:gd name="T76" fmla="*/ 46 w 55"/>
              <a:gd name="T77" fmla="*/ 0 h 18"/>
              <a:gd name="T78" fmla="*/ 46 w 55"/>
              <a:gd name="T79" fmla="*/ 0 h 18"/>
              <a:gd name="T80" fmla="*/ 45 w 55"/>
              <a:gd name="T81" fmla="*/ 0 h 18"/>
              <a:gd name="T82" fmla="*/ 45 w 55"/>
              <a:gd name="T83" fmla="*/ 0 h 18"/>
              <a:gd name="T84" fmla="*/ 45 w 55"/>
              <a:gd name="T85" fmla="*/ 0 h 18"/>
              <a:gd name="T86" fmla="*/ 44 w 55"/>
              <a:gd name="T87" fmla="*/ 1 h 18"/>
              <a:gd name="T88" fmla="*/ 44 w 55"/>
              <a:gd name="T89" fmla="*/ 1 h 18"/>
              <a:gd name="T90" fmla="*/ 44 w 55"/>
              <a:gd name="T91" fmla="*/ 1 h 18"/>
              <a:gd name="T92" fmla="*/ 43 w 55"/>
              <a:gd name="T93" fmla="*/ 1 h 18"/>
              <a:gd name="T94" fmla="*/ 43 w 55"/>
              <a:gd name="T95" fmla="*/ 1 h 18"/>
              <a:gd name="T96" fmla="*/ 43 w 55"/>
              <a:gd name="T97" fmla="*/ 1 h 18"/>
              <a:gd name="T98" fmla="*/ 43 w 55"/>
              <a:gd name="T99" fmla="*/ 2 h 18"/>
              <a:gd name="T100" fmla="*/ 42 w 55"/>
              <a:gd name="T101" fmla="*/ 2 h 18"/>
              <a:gd name="T102" fmla="*/ 42 w 55"/>
              <a:gd name="T103" fmla="*/ 2 h 18"/>
              <a:gd name="T104" fmla="*/ 41 w 55"/>
              <a:gd name="T105" fmla="*/ 3 h 18"/>
              <a:gd name="T106" fmla="*/ 38 w 55"/>
              <a:gd name="T107" fmla="*/ 4 h 18"/>
              <a:gd name="T108" fmla="*/ 38 w 55"/>
              <a:gd name="T109" fmla="*/ 4 h 18"/>
              <a:gd name="T110" fmla="*/ 17 w 55"/>
              <a:gd name="T111" fmla="*/ 4 h 18"/>
              <a:gd name="T112" fmla="*/ 16 w 55"/>
              <a:gd name="T113" fmla="*/ 4 h 18"/>
              <a:gd name="T114" fmla="*/ 13 w 55"/>
              <a:gd name="T115" fmla="*/ 3 h 18"/>
              <a:gd name="T116" fmla="*/ 12 w 55"/>
              <a:gd name="T117" fmla="*/ 2 h 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18"/>
              <a:gd name="T179" fmla="*/ 55 w 55"/>
              <a:gd name="T180" fmla="*/ 18 h 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18">
                <a:moveTo>
                  <a:pt x="12" y="2"/>
                </a:moveTo>
                <a:cubicBezTo>
                  <a:pt x="12" y="2"/>
                  <a:pt x="12" y="2"/>
                  <a:pt x="12" y="2"/>
                </a:cubicBezTo>
                <a:cubicBezTo>
                  <a:pt x="12" y="2"/>
                  <a:pt x="12" y="2"/>
                  <a:pt x="12" y="2"/>
                </a:cubicBezTo>
                <a:cubicBezTo>
                  <a:pt x="12" y="2"/>
                  <a:pt x="12" y="1"/>
                  <a:pt x="12" y="1"/>
                </a:cubicBezTo>
                <a:cubicBezTo>
                  <a:pt x="12" y="1"/>
                  <a:pt x="11" y="1"/>
                  <a:pt x="11" y="1"/>
                </a:cubicBezTo>
                <a:cubicBezTo>
                  <a:pt x="11" y="1"/>
                  <a:pt x="11" y="1"/>
                  <a:pt x="11" y="1"/>
                </a:cubicBezTo>
                <a:cubicBezTo>
                  <a:pt x="11" y="1"/>
                  <a:pt x="11" y="1"/>
                  <a:pt x="11" y="1"/>
                </a:cubicBezTo>
                <a:cubicBezTo>
                  <a:pt x="11" y="1"/>
                  <a:pt x="11" y="1"/>
                  <a:pt x="10" y="1"/>
                </a:cubicBezTo>
                <a:cubicBezTo>
                  <a:pt x="10" y="1"/>
                  <a:pt x="10" y="1"/>
                  <a:pt x="10" y="1"/>
                </a:cubicBezTo>
                <a:cubicBezTo>
                  <a:pt x="10" y="1"/>
                  <a:pt x="10" y="0"/>
                  <a:pt x="10" y="0"/>
                </a:cubicBezTo>
                <a:cubicBezTo>
                  <a:pt x="10" y="0"/>
                  <a:pt x="9" y="0"/>
                  <a:pt x="9" y="0"/>
                </a:cubicBezTo>
                <a:cubicBezTo>
                  <a:pt x="9" y="0"/>
                  <a:pt x="9" y="0"/>
                  <a:pt x="9" y="0"/>
                </a:cubicBezTo>
                <a:cubicBezTo>
                  <a:pt x="9" y="0"/>
                  <a:pt x="9" y="0"/>
                  <a:pt x="9" y="0"/>
                </a:cubicBezTo>
                <a:cubicBezTo>
                  <a:pt x="9" y="0"/>
                  <a:pt x="8" y="0"/>
                  <a:pt x="8" y="0"/>
                </a:cubicBezTo>
                <a:cubicBezTo>
                  <a:pt x="8" y="0"/>
                  <a:pt x="8" y="0"/>
                  <a:pt x="8" y="0"/>
                </a:cubicBezTo>
                <a:cubicBezTo>
                  <a:pt x="8" y="0"/>
                  <a:pt x="8" y="0"/>
                  <a:pt x="8" y="0"/>
                </a:cubicBezTo>
                <a:cubicBezTo>
                  <a:pt x="8" y="0"/>
                  <a:pt x="8" y="0"/>
                  <a:pt x="8" y="0"/>
                </a:cubicBezTo>
                <a:cubicBezTo>
                  <a:pt x="7" y="0"/>
                  <a:pt x="7" y="0"/>
                  <a:pt x="7" y="0"/>
                </a:cubicBezTo>
                <a:cubicBezTo>
                  <a:pt x="7" y="0"/>
                  <a:pt x="7" y="0"/>
                  <a:pt x="6" y="0"/>
                </a:cubicBezTo>
                <a:cubicBezTo>
                  <a:pt x="6" y="0"/>
                  <a:pt x="6" y="0"/>
                  <a:pt x="5" y="0"/>
                </a:cubicBezTo>
                <a:cubicBezTo>
                  <a:pt x="5" y="1"/>
                  <a:pt x="5" y="1"/>
                  <a:pt x="5" y="1"/>
                </a:cubicBezTo>
                <a:cubicBezTo>
                  <a:pt x="5" y="1"/>
                  <a:pt x="5" y="1"/>
                  <a:pt x="4" y="1"/>
                </a:cubicBezTo>
                <a:cubicBezTo>
                  <a:pt x="4" y="1"/>
                  <a:pt x="4" y="1"/>
                  <a:pt x="4" y="1"/>
                </a:cubicBezTo>
                <a:cubicBezTo>
                  <a:pt x="4" y="1"/>
                  <a:pt x="4" y="1"/>
                  <a:pt x="3" y="2"/>
                </a:cubicBezTo>
                <a:cubicBezTo>
                  <a:pt x="0" y="4"/>
                  <a:pt x="0" y="9"/>
                  <a:pt x="2" y="12"/>
                </a:cubicBezTo>
                <a:cubicBezTo>
                  <a:pt x="6" y="16"/>
                  <a:pt x="11" y="18"/>
                  <a:pt x="17" y="18"/>
                </a:cubicBezTo>
                <a:cubicBezTo>
                  <a:pt x="38" y="18"/>
                  <a:pt x="38" y="18"/>
                  <a:pt x="38" y="18"/>
                </a:cubicBezTo>
                <a:cubicBezTo>
                  <a:pt x="43" y="18"/>
                  <a:pt x="49" y="16"/>
                  <a:pt x="52" y="12"/>
                </a:cubicBezTo>
                <a:cubicBezTo>
                  <a:pt x="55" y="9"/>
                  <a:pt x="54" y="4"/>
                  <a:pt x="51" y="2"/>
                </a:cubicBezTo>
                <a:cubicBezTo>
                  <a:pt x="51" y="1"/>
                  <a:pt x="51" y="1"/>
                  <a:pt x="50" y="1"/>
                </a:cubicBezTo>
                <a:cubicBezTo>
                  <a:pt x="50" y="1"/>
                  <a:pt x="50" y="1"/>
                  <a:pt x="50" y="1"/>
                </a:cubicBezTo>
                <a:cubicBezTo>
                  <a:pt x="50" y="1"/>
                  <a:pt x="50" y="1"/>
                  <a:pt x="49" y="1"/>
                </a:cubicBezTo>
                <a:cubicBezTo>
                  <a:pt x="49" y="1"/>
                  <a:pt x="49" y="1"/>
                  <a:pt x="49" y="0"/>
                </a:cubicBezTo>
                <a:cubicBezTo>
                  <a:pt x="49"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6" y="0"/>
                  <a:pt x="46" y="0"/>
                  <a:pt x="46" y="0"/>
                </a:cubicBezTo>
                <a:cubicBezTo>
                  <a:pt x="46" y="0"/>
                  <a:pt x="46" y="0"/>
                  <a:pt x="46" y="0"/>
                </a:cubicBezTo>
                <a:cubicBezTo>
                  <a:pt x="46" y="0"/>
                  <a:pt x="46" y="0"/>
                  <a:pt x="45" y="0"/>
                </a:cubicBezTo>
                <a:cubicBezTo>
                  <a:pt x="45" y="0"/>
                  <a:pt x="45" y="0"/>
                  <a:pt x="45" y="0"/>
                </a:cubicBezTo>
                <a:cubicBezTo>
                  <a:pt x="45" y="0"/>
                  <a:pt x="45" y="0"/>
                  <a:pt x="45" y="0"/>
                </a:cubicBezTo>
                <a:cubicBezTo>
                  <a:pt x="45" y="0"/>
                  <a:pt x="45" y="1"/>
                  <a:pt x="44" y="1"/>
                </a:cubicBezTo>
                <a:cubicBezTo>
                  <a:pt x="44" y="1"/>
                  <a:pt x="44" y="1"/>
                  <a:pt x="44" y="1"/>
                </a:cubicBezTo>
                <a:cubicBezTo>
                  <a:pt x="44" y="1"/>
                  <a:pt x="44" y="1"/>
                  <a:pt x="44" y="1"/>
                </a:cubicBezTo>
                <a:cubicBezTo>
                  <a:pt x="44" y="1"/>
                  <a:pt x="43" y="1"/>
                  <a:pt x="43" y="1"/>
                </a:cubicBezTo>
                <a:cubicBezTo>
                  <a:pt x="43" y="1"/>
                  <a:pt x="43" y="1"/>
                  <a:pt x="43" y="1"/>
                </a:cubicBezTo>
                <a:cubicBezTo>
                  <a:pt x="43" y="1"/>
                  <a:pt x="43" y="1"/>
                  <a:pt x="43" y="1"/>
                </a:cubicBezTo>
                <a:cubicBezTo>
                  <a:pt x="43" y="1"/>
                  <a:pt x="43" y="2"/>
                  <a:pt x="43" y="2"/>
                </a:cubicBezTo>
                <a:cubicBezTo>
                  <a:pt x="42" y="2"/>
                  <a:pt x="42" y="2"/>
                  <a:pt x="42" y="2"/>
                </a:cubicBezTo>
                <a:cubicBezTo>
                  <a:pt x="42" y="2"/>
                  <a:pt x="42" y="2"/>
                  <a:pt x="42" y="2"/>
                </a:cubicBezTo>
                <a:cubicBezTo>
                  <a:pt x="42" y="2"/>
                  <a:pt x="42" y="2"/>
                  <a:pt x="41" y="3"/>
                </a:cubicBezTo>
                <a:cubicBezTo>
                  <a:pt x="41" y="4"/>
                  <a:pt x="40" y="4"/>
                  <a:pt x="38" y="4"/>
                </a:cubicBezTo>
                <a:cubicBezTo>
                  <a:pt x="38" y="4"/>
                  <a:pt x="38" y="4"/>
                  <a:pt x="38" y="4"/>
                </a:cubicBezTo>
                <a:cubicBezTo>
                  <a:pt x="17" y="4"/>
                  <a:pt x="17" y="4"/>
                  <a:pt x="17" y="4"/>
                </a:cubicBezTo>
                <a:cubicBezTo>
                  <a:pt x="16" y="4"/>
                  <a:pt x="16" y="4"/>
                  <a:pt x="16" y="4"/>
                </a:cubicBezTo>
                <a:cubicBezTo>
                  <a:pt x="15" y="4"/>
                  <a:pt x="14" y="4"/>
                  <a:pt x="13" y="3"/>
                </a:cubicBezTo>
                <a:cubicBezTo>
                  <a:pt x="13" y="2"/>
                  <a:pt x="13" y="2"/>
                  <a:pt x="12"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2" name="Freeform 300"/>
          <p:cNvSpPr>
            <a:spLocks/>
          </p:cNvSpPr>
          <p:nvPr/>
        </p:nvSpPr>
        <p:spPr bwMode="auto">
          <a:xfrm>
            <a:off x="6173788" y="3956050"/>
            <a:ext cx="93662" cy="30163"/>
          </a:xfrm>
          <a:custGeom>
            <a:avLst/>
            <a:gdLst>
              <a:gd name="T0" fmla="*/ 13 w 55"/>
              <a:gd name="T1" fmla="*/ 3 h 18"/>
              <a:gd name="T2" fmla="*/ 8 w 55"/>
              <a:gd name="T3" fmla="*/ 0 h 18"/>
              <a:gd name="T4" fmla="*/ 4 w 55"/>
              <a:gd name="T5" fmla="*/ 2 h 18"/>
              <a:gd name="T6" fmla="*/ 3 w 55"/>
              <a:gd name="T7" fmla="*/ 12 h 18"/>
              <a:gd name="T8" fmla="*/ 17 w 55"/>
              <a:gd name="T9" fmla="*/ 18 h 18"/>
              <a:gd name="T10" fmla="*/ 38 w 55"/>
              <a:gd name="T11" fmla="*/ 18 h 18"/>
              <a:gd name="T12" fmla="*/ 52 w 55"/>
              <a:gd name="T13" fmla="*/ 12 h 18"/>
              <a:gd name="T14" fmla="*/ 52 w 55"/>
              <a:gd name="T15" fmla="*/ 2 h 18"/>
              <a:gd name="T16" fmla="*/ 47 w 55"/>
              <a:gd name="T17" fmla="*/ 0 h 18"/>
              <a:gd name="T18" fmla="*/ 42 w 55"/>
              <a:gd name="T19" fmla="*/ 3 h 18"/>
              <a:gd name="T20" fmla="*/ 40 w 55"/>
              <a:gd name="T21" fmla="*/ 4 h 18"/>
              <a:gd name="T22" fmla="*/ 38 w 55"/>
              <a:gd name="T23" fmla="*/ 4 h 18"/>
              <a:gd name="T24" fmla="*/ 17 w 55"/>
              <a:gd name="T25" fmla="*/ 4 h 18"/>
              <a:gd name="T26" fmla="*/ 17 w 55"/>
              <a:gd name="T27" fmla="*/ 4 h 18"/>
              <a:gd name="T28" fmla="*/ 13 w 55"/>
              <a:gd name="T29" fmla="*/ 3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18"/>
              <a:gd name="T47" fmla="*/ 55 w 55"/>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18">
                <a:moveTo>
                  <a:pt x="13" y="3"/>
                </a:moveTo>
                <a:cubicBezTo>
                  <a:pt x="12" y="1"/>
                  <a:pt x="10" y="0"/>
                  <a:pt x="8" y="0"/>
                </a:cubicBezTo>
                <a:cubicBezTo>
                  <a:pt x="6" y="0"/>
                  <a:pt x="5" y="1"/>
                  <a:pt x="4" y="2"/>
                </a:cubicBezTo>
                <a:cubicBezTo>
                  <a:pt x="1" y="4"/>
                  <a:pt x="0" y="9"/>
                  <a:pt x="3" y="12"/>
                </a:cubicBezTo>
                <a:cubicBezTo>
                  <a:pt x="6" y="16"/>
                  <a:pt x="11" y="18"/>
                  <a:pt x="17" y="18"/>
                </a:cubicBezTo>
                <a:cubicBezTo>
                  <a:pt x="38" y="18"/>
                  <a:pt x="38" y="18"/>
                  <a:pt x="38" y="18"/>
                </a:cubicBezTo>
                <a:cubicBezTo>
                  <a:pt x="44" y="18"/>
                  <a:pt x="49" y="16"/>
                  <a:pt x="52" y="12"/>
                </a:cubicBezTo>
                <a:cubicBezTo>
                  <a:pt x="55" y="9"/>
                  <a:pt x="54" y="4"/>
                  <a:pt x="52" y="2"/>
                </a:cubicBezTo>
                <a:cubicBezTo>
                  <a:pt x="50" y="1"/>
                  <a:pt x="49" y="0"/>
                  <a:pt x="47" y="0"/>
                </a:cubicBezTo>
                <a:cubicBezTo>
                  <a:pt x="45" y="0"/>
                  <a:pt x="43" y="1"/>
                  <a:pt x="42" y="3"/>
                </a:cubicBezTo>
                <a:cubicBezTo>
                  <a:pt x="41" y="3"/>
                  <a:pt x="40" y="4"/>
                  <a:pt x="40" y="4"/>
                </a:cubicBezTo>
                <a:cubicBezTo>
                  <a:pt x="39" y="4"/>
                  <a:pt x="39" y="4"/>
                  <a:pt x="38" y="4"/>
                </a:cubicBezTo>
                <a:cubicBezTo>
                  <a:pt x="17" y="4"/>
                  <a:pt x="17" y="4"/>
                  <a:pt x="17" y="4"/>
                </a:cubicBezTo>
                <a:cubicBezTo>
                  <a:pt x="17" y="4"/>
                  <a:pt x="17" y="4"/>
                  <a:pt x="17" y="4"/>
                </a:cubicBezTo>
                <a:cubicBezTo>
                  <a:pt x="15" y="4"/>
                  <a:pt x="14" y="4"/>
                  <a:pt x="1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3" name="Freeform 301"/>
          <p:cNvSpPr>
            <a:spLocks/>
          </p:cNvSpPr>
          <p:nvPr/>
        </p:nvSpPr>
        <p:spPr bwMode="auto">
          <a:xfrm>
            <a:off x="5557838" y="3155950"/>
            <a:ext cx="207962" cy="195263"/>
          </a:xfrm>
          <a:custGeom>
            <a:avLst/>
            <a:gdLst>
              <a:gd name="T0" fmla="*/ 21 w 123"/>
              <a:gd name="T1" fmla="*/ 116 h 116"/>
              <a:gd name="T2" fmla="*/ 42 w 123"/>
              <a:gd name="T3" fmla="*/ 95 h 116"/>
              <a:gd name="T4" fmla="*/ 42 w 123"/>
              <a:gd name="T5" fmla="*/ 95 h 116"/>
              <a:gd name="T6" fmla="*/ 42 w 123"/>
              <a:gd name="T7" fmla="*/ 26 h 116"/>
              <a:gd name="T8" fmla="*/ 110 w 123"/>
              <a:gd name="T9" fmla="*/ 26 h 116"/>
              <a:gd name="T10" fmla="*/ 110 w 123"/>
              <a:gd name="T11" fmla="*/ 75 h 116"/>
              <a:gd name="T12" fmla="*/ 102 w 123"/>
              <a:gd name="T13" fmla="*/ 74 h 116"/>
              <a:gd name="T14" fmla="*/ 81 w 123"/>
              <a:gd name="T15" fmla="*/ 95 h 116"/>
              <a:gd name="T16" fmla="*/ 102 w 123"/>
              <a:gd name="T17" fmla="*/ 116 h 116"/>
              <a:gd name="T18" fmla="*/ 123 w 123"/>
              <a:gd name="T19" fmla="*/ 95 h 116"/>
              <a:gd name="T20" fmla="*/ 123 w 123"/>
              <a:gd name="T21" fmla="*/ 95 h 116"/>
              <a:gd name="T22" fmla="*/ 123 w 123"/>
              <a:gd name="T23" fmla="*/ 95 h 116"/>
              <a:gd name="T24" fmla="*/ 123 w 123"/>
              <a:gd name="T25" fmla="*/ 26 h 116"/>
              <a:gd name="T26" fmla="*/ 123 w 123"/>
              <a:gd name="T27" fmla="*/ 0 h 116"/>
              <a:gd name="T28" fmla="*/ 110 w 123"/>
              <a:gd name="T29" fmla="*/ 0 h 116"/>
              <a:gd name="T30" fmla="*/ 42 w 123"/>
              <a:gd name="T31" fmla="*/ 0 h 116"/>
              <a:gd name="T32" fmla="*/ 29 w 123"/>
              <a:gd name="T33" fmla="*/ 0 h 116"/>
              <a:gd name="T34" fmla="*/ 29 w 123"/>
              <a:gd name="T35" fmla="*/ 26 h 116"/>
              <a:gd name="T36" fmla="*/ 29 w 123"/>
              <a:gd name="T37" fmla="*/ 75 h 116"/>
              <a:gd name="T38" fmla="*/ 21 w 123"/>
              <a:gd name="T39" fmla="*/ 74 h 116"/>
              <a:gd name="T40" fmla="*/ 0 w 123"/>
              <a:gd name="T41" fmla="*/ 95 h 116"/>
              <a:gd name="T42" fmla="*/ 21 w 123"/>
              <a:gd name="T43" fmla="*/ 116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3"/>
              <a:gd name="T67" fmla="*/ 0 h 116"/>
              <a:gd name="T68" fmla="*/ 123 w 123"/>
              <a:gd name="T69" fmla="*/ 116 h 1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3" h="116">
                <a:moveTo>
                  <a:pt x="21" y="116"/>
                </a:moveTo>
                <a:cubicBezTo>
                  <a:pt x="33" y="116"/>
                  <a:pt x="42" y="106"/>
                  <a:pt x="42" y="95"/>
                </a:cubicBezTo>
                <a:cubicBezTo>
                  <a:pt x="42" y="95"/>
                  <a:pt x="42" y="95"/>
                  <a:pt x="42" y="95"/>
                </a:cubicBezTo>
                <a:cubicBezTo>
                  <a:pt x="42" y="26"/>
                  <a:pt x="42" y="26"/>
                  <a:pt x="42" y="26"/>
                </a:cubicBezTo>
                <a:cubicBezTo>
                  <a:pt x="110" y="26"/>
                  <a:pt x="110" y="26"/>
                  <a:pt x="110" y="26"/>
                </a:cubicBezTo>
                <a:cubicBezTo>
                  <a:pt x="110" y="75"/>
                  <a:pt x="110" y="75"/>
                  <a:pt x="110" y="75"/>
                </a:cubicBezTo>
                <a:cubicBezTo>
                  <a:pt x="108" y="74"/>
                  <a:pt x="105" y="74"/>
                  <a:pt x="102" y="74"/>
                </a:cubicBezTo>
                <a:cubicBezTo>
                  <a:pt x="90" y="74"/>
                  <a:pt x="81" y="83"/>
                  <a:pt x="81" y="95"/>
                </a:cubicBezTo>
                <a:cubicBezTo>
                  <a:pt x="81" y="106"/>
                  <a:pt x="90" y="116"/>
                  <a:pt x="102" y="116"/>
                </a:cubicBezTo>
                <a:cubicBezTo>
                  <a:pt x="114" y="116"/>
                  <a:pt x="123" y="106"/>
                  <a:pt x="123" y="95"/>
                </a:cubicBezTo>
                <a:cubicBezTo>
                  <a:pt x="123" y="95"/>
                  <a:pt x="123" y="95"/>
                  <a:pt x="123" y="95"/>
                </a:cubicBezTo>
                <a:cubicBezTo>
                  <a:pt x="123" y="95"/>
                  <a:pt x="123" y="95"/>
                  <a:pt x="123" y="95"/>
                </a:cubicBezTo>
                <a:cubicBezTo>
                  <a:pt x="123" y="26"/>
                  <a:pt x="123" y="26"/>
                  <a:pt x="123" y="26"/>
                </a:cubicBezTo>
                <a:cubicBezTo>
                  <a:pt x="123" y="0"/>
                  <a:pt x="123" y="0"/>
                  <a:pt x="123" y="0"/>
                </a:cubicBezTo>
                <a:cubicBezTo>
                  <a:pt x="110" y="0"/>
                  <a:pt x="110" y="0"/>
                  <a:pt x="110" y="0"/>
                </a:cubicBezTo>
                <a:cubicBezTo>
                  <a:pt x="42" y="0"/>
                  <a:pt x="42" y="0"/>
                  <a:pt x="42" y="0"/>
                </a:cubicBezTo>
                <a:cubicBezTo>
                  <a:pt x="29" y="0"/>
                  <a:pt x="29" y="0"/>
                  <a:pt x="29" y="0"/>
                </a:cubicBezTo>
                <a:cubicBezTo>
                  <a:pt x="29" y="26"/>
                  <a:pt x="29" y="26"/>
                  <a:pt x="29" y="26"/>
                </a:cubicBezTo>
                <a:cubicBezTo>
                  <a:pt x="29" y="75"/>
                  <a:pt x="29" y="75"/>
                  <a:pt x="29" y="75"/>
                </a:cubicBezTo>
                <a:cubicBezTo>
                  <a:pt x="26" y="74"/>
                  <a:pt x="24" y="74"/>
                  <a:pt x="21" y="74"/>
                </a:cubicBezTo>
                <a:cubicBezTo>
                  <a:pt x="9" y="74"/>
                  <a:pt x="0" y="83"/>
                  <a:pt x="0" y="95"/>
                </a:cubicBezTo>
                <a:cubicBezTo>
                  <a:pt x="0" y="106"/>
                  <a:pt x="9" y="116"/>
                  <a:pt x="21" y="1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4" name="Freeform 302"/>
          <p:cNvSpPr>
            <a:spLocks/>
          </p:cNvSpPr>
          <p:nvPr/>
        </p:nvSpPr>
        <p:spPr bwMode="auto">
          <a:xfrm>
            <a:off x="6421438" y="3763963"/>
            <a:ext cx="103187" cy="173037"/>
          </a:xfrm>
          <a:custGeom>
            <a:avLst/>
            <a:gdLst>
              <a:gd name="T0" fmla="*/ 0 w 61"/>
              <a:gd name="T1" fmla="*/ 72 h 103"/>
              <a:gd name="T2" fmla="*/ 0 w 61"/>
              <a:gd name="T3" fmla="*/ 86 h 103"/>
              <a:gd name="T4" fmla="*/ 17 w 61"/>
              <a:gd name="T5" fmla="*/ 103 h 103"/>
              <a:gd name="T6" fmla="*/ 43 w 61"/>
              <a:gd name="T7" fmla="*/ 103 h 103"/>
              <a:gd name="T8" fmla="*/ 61 w 61"/>
              <a:gd name="T9" fmla="*/ 86 h 103"/>
              <a:gd name="T10" fmla="*/ 61 w 61"/>
              <a:gd name="T11" fmla="*/ 72 h 103"/>
              <a:gd name="T12" fmla="*/ 39 w 61"/>
              <a:gd name="T13" fmla="*/ 72 h 103"/>
              <a:gd name="T14" fmla="*/ 39 w 61"/>
              <a:gd name="T15" fmla="*/ 59 h 103"/>
              <a:gd name="T16" fmla="*/ 61 w 61"/>
              <a:gd name="T17" fmla="*/ 59 h 103"/>
              <a:gd name="T18" fmla="*/ 61 w 61"/>
              <a:gd name="T19" fmla="*/ 39 h 103"/>
              <a:gd name="T20" fmla="*/ 39 w 61"/>
              <a:gd name="T21" fmla="*/ 39 h 103"/>
              <a:gd name="T22" fmla="*/ 39 w 61"/>
              <a:gd name="T23" fmla="*/ 26 h 103"/>
              <a:gd name="T24" fmla="*/ 61 w 61"/>
              <a:gd name="T25" fmla="*/ 26 h 103"/>
              <a:gd name="T26" fmla="*/ 61 w 61"/>
              <a:gd name="T27" fmla="*/ 17 h 103"/>
              <a:gd name="T28" fmla="*/ 43 w 61"/>
              <a:gd name="T29" fmla="*/ 0 h 103"/>
              <a:gd name="T30" fmla="*/ 17 w 61"/>
              <a:gd name="T31" fmla="*/ 0 h 103"/>
              <a:gd name="T32" fmla="*/ 0 w 61"/>
              <a:gd name="T33" fmla="*/ 17 h 103"/>
              <a:gd name="T34" fmla="*/ 0 w 61"/>
              <a:gd name="T35" fmla="*/ 26 h 103"/>
              <a:gd name="T36" fmla="*/ 22 w 61"/>
              <a:gd name="T37" fmla="*/ 26 h 103"/>
              <a:gd name="T38" fmla="*/ 22 w 61"/>
              <a:gd name="T39" fmla="*/ 39 h 103"/>
              <a:gd name="T40" fmla="*/ 0 w 61"/>
              <a:gd name="T41" fmla="*/ 39 h 103"/>
              <a:gd name="T42" fmla="*/ 0 w 61"/>
              <a:gd name="T43" fmla="*/ 59 h 103"/>
              <a:gd name="T44" fmla="*/ 22 w 61"/>
              <a:gd name="T45" fmla="*/ 59 h 103"/>
              <a:gd name="T46" fmla="*/ 22 w 61"/>
              <a:gd name="T47" fmla="*/ 72 h 103"/>
              <a:gd name="T48" fmla="*/ 0 w 61"/>
              <a:gd name="T49" fmla="*/ 72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103"/>
              <a:gd name="T77" fmla="*/ 61 w 61"/>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103">
                <a:moveTo>
                  <a:pt x="0" y="72"/>
                </a:moveTo>
                <a:cubicBezTo>
                  <a:pt x="0" y="86"/>
                  <a:pt x="0" y="86"/>
                  <a:pt x="0" y="86"/>
                </a:cubicBezTo>
                <a:cubicBezTo>
                  <a:pt x="0" y="96"/>
                  <a:pt x="8" y="103"/>
                  <a:pt x="17" y="103"/>
                </a:cubicBezTo>
                <a:cubicBezTo>
                  <a:pt x="43" y="103"/>
                  <a:pt x="43" y="103"/>
                  <a:pt x="43" y="103"/>
                </a:cubicBezTo>
                <a:cubicBezTo>
                  <a:pt x="53" y="103"/>
                  <a:pt x="61" y="96"/>
                  <a:pt x="61" y="86"/>
                </a:cubicBezTo>
                <a:cubicBezTo>
                  <a:pt x="61" y="72"/>
                  <a:pt x="61" y="72"/>
                  <a:pt x="61" y="72"/>
                </a:cubicBezTo>
                <a:cubicBezTo>
                  <a:pt x="39" y="72"/>
                  <a:pt x="39" y="72"/>
                  <a:pt x="39" y="72"/>
                </a:cubicBezTo>
                <a:cubicBezTo>
                  <a:pt x="39" y="59"/>
                  <a:pt x="39" y="59"/>
                  <a:pt x="39" y="59"/>
                </a:cubicBezTo>
                <a:cubicBezTo>
                  <a:pt x="61" y="59"/>
                  <a:pt x="61" y="59"/>
                  <a:pt x="61" y="59"/>
                </a:cubicBezTo>
                <a:cubicBezTo>
                  <a:pt x="61" y="39"/>
                  <a:pt x="61" y="39"/>
                  <a:pt x="61" y="39"/>
                </a:cubicBezTo>
                <a:cubicBezTo>
                  <a:pt x="39" y="39"/>
                  <a:pt x="39" y="39"/>
                  <a:pt x="39" y="39"/>
                </a:cubicBezTo>
                <a:cubicBezTo>
                  <a:pt x="39" y="26"/>
                  <a:pt x="39" y="26"/>
                  <a:pt x="39" y="26"/>
                </a:cubicBezTo>
                <a:cubicBezTo>
                  <a:pt x="61" y="26"/>
                  <a:pt x="61" y="26"/>
                  <a:pt x="61" y="26"/>
                </a:cubicBezTo>
                <a:cubicBezTo>
                  <a:pt x="61" y="17"/>
                  <a:pt x="61" y="17"/>
                  <a:pt x="61" y="17"/>
                </a:cubicBezTo>
                <a:cubicBezTo>
                  <a:pt x="61" y="8"/>
                  <a:pt x="53" y="0"/>
                  <a:pt x="43" y="0"/>
                </a:cubicBezTo>
                <a:cubicBezTo>
                  <a:pt x="17" y="0"/>
                  <a:pt x="17" y="0"/>
                  <a:pt x="17" y="0"/>
                </a:cubicBezTo>
                <a:cubicBezTo>
                  <a:pt x="8" y="0"/>
                  <a:pt x="0" y="8"/>
                  <a:pt x="0" y="17"/>
                </a:cubicBezTo>
                <a:cubicBezTo>
                  <a:pt x="0" y="26"/>
                  <a:pt x="0" y="26"/>
                  <a:pt x="0" y="26"/>
                </a:cubicBezTo>
                <a:cubicBezTo>
                  <a:pt x="22" y="26"/>
                  <a:pt x="22" y="26"/>
                  <a:pt x="22" y="26"/>
                </a:cubicBezTo>
                <a:cubicBezTo>
                  <a:pt x="22" y="39"/>
                  <a:pt x="22" y="39"/>
                  <a:pt x="22" y="39"/>
                </a:cubicBezTo>
                <a:cubicBezTo>
                  <a:pt x="0" y="39"/>
                  <a:pt x="0" y="39"/>
                  <a:pt x="0" y="39"/>
                </a:cubicBezTo>
                <a:cubicBezTo>
                  <a:pt x="0" y="59"/>
                  <a:pt x="0" y="59"/>
                  <a:pt x="0" y="59"/>
                </a:cubicBezTo>
                <a:cubicBezTo>
                  <a:pt x="22" y="59"/>
                  <a:pt x="22" y="59"/>
                  <a:pt x="22" y="59"/>
                </a:cubicBezTo>
                <a:cubicBezTo>
                  <a:pt x="22" y="72"/>
                  <a:pt x="22" y="72"/>
                  <a:pt x="22" y="72"/>
                </a:cubicBezTo>
                <a:lnTo>
                  <a:pt x="0"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5" name="Freeform 303"/>
          <p:cNvSpPr>
            <a:spLocks/>
          </p:cNvSpPr>
          <p:nvPr/>
        </p:nvSpPr>
        <p:spPr bwMode="auto">
          <a:xfrm>
            <a:off x="6391275" y="3919538"/>
            <a:ext cx="163513" cy="106362"/>
          </a:xfrm>
          <a:custGeom>
            <a:avLst/>
            <a:gdLst>
              <a:gd name="T0" fmla="*/ 0 w 97"/>
              <a:gd name="T1" fmla="*/ 3 h 63"/>
              <a:gd name="T2" fmla="*/ 32 w 97"/>
              <a:gd name="T3" fmla="*/ 30 h 63"/>
              <a:gd name="T4" fmla="*/ 42 w 97"/>
              <a:gd name="T5" fmla="*/ 30 h 63"/>
              <a:gd name="T6" fmla="*/ 42 w 97"/>
              <a:gd name="T7" fmla="*/ 50 h 63"/>
              <a:gd name="T8" fmla="*/ 29 w 97"/>
              <a:gd name="T9" fmla="*/ 50 h 63"/>
              <a:gd name="T10" fmla="*/ 29 w 97"/>
              <a:gd name="T11" fmla="*/ 63 h 63"/>
              <a:gd name="T12" fmla="*/ 67 w 97"/>
              <a:gd name="T13" fmla="*/ 63 h 63"/>
              <a:gd name="T14" fmla="*/ 67 w 97"/>
              <a:gd name="T15" fmla="*/ 50 h 63"/>
              <a:gd name="T16" fmla="*/ 55 w 97"/>
              <a:gd name="T17" fmla="*/ 50 h 63"/>
              <a:gd name="T18" fmla="*/ 55 w 97"/>
              <a:gd name="T19" fmla="*/ 30 h 63"/>
              <a:gd name="T20" fmla="*/ 65 w 97"/>
              <a:gd name="T21" fmla="*/ 30 h 63"/>
              <a:gd name="T22" fmla="*/ 97 w 97"/>
              <a:gd name="T23" fmla="*/ 3 h 63"/>
              <a:gd name="T24" fmla="*/ 84 w 97"/>
              <a:gd name="T25" fmla="*/ 0 h 63"/>
              <a:gd name="T26" fmla="*/ 65 w 97"/>
              <a:gd name="T27" fmla="*/ 17 h 63"/>
              <a:gd name="T28" fmla="*/ 32 w 97"/>
              <a:gd name="T29" fmla="*/ 17 h 63"/>
              <a:gd name="T30" fmla="*/ 13 w 97"/>
              <a:gd name="T31" fmla="*/ 0 h 63"/>
              <a:gd name="T32" fmla="*/ 0 w 97"/>
              <a:gd name="T33" fmla="*/ 3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7"/>
              <a:gd name="T52" fmla="*/ 0 h 63"/>
              <a:gd name="T53" fmla="*/ 97 w 97"/>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7" h="63">
                <a:moveTo>
                  <a:pt x="0" y="3"/>
                </a:moveTo>
                <a:cubicBezTo>
                  <a:pt x="3" y="18"/>
                  <a:pt x="17" y="30"/>
                  <a:pt x="32" y="30"/>
                </a:cubicBezTo>
                <a:cubicBezTo>
                  <a:pt x="42" y="30"/>
                  <a:pt x="42" y="30"/>
                  <a:pt x="42" y="30"/>
                </a:cubicBezTo>
                <a:cubicBezTo>
                  <a:pt x="42" y="50"/>
                  <a:pt x="42" y="50"/>
                  <a:pt x="42" y="50"/>
                </a:cubicBezTo>
                <a:cubicBezTo>
                  <a:pt x="29" y="50"/>
                  <a:pt x="29" y="50"/>
                  <a:pt x="29" y="50"/>
                </a:cubicBezTo>
                <a:cubicBezTo>
                  <a:pt x="29" y="63"/>
                  <a:pt x="29" y="63"/>
                  <a:pt x="29" y="63"/>
                </a:cubicBezTo>
                <a:cubicBezTo>
                  <a:pt x="67" y="63"/>
                  <a:pt x="67" y="63"/>
                  <a:pt x="67" y="63"/>
                </a:cubicBezTo>
                <a:cubicBezTo>
                  <a:pt x="67" y="50"/>
                  <a:pt x="67" y="50"/>
                  <a:pt x="67" y="50"/>
                </a:cubicBezTo>
                <a:cubicBezTo>
                  <a:pt x="55" y="50"/>
                  <a:pt x="55" y="50"/>
                  <a:pt x="55" y="50"/>
                </a:cubicBezTo>
                <a:cubicBezTo>
                  <a:pt x="55" y="30"/>
                  <a:pt x="55" y="30"/>
                  <a:pt x="55" y="30"/>
                </a:cubicBezTo>
                <a:cubicBezTo>
                  <a:pt x="65" y="30"/>
                  <a:pt x="65" y="30"/>
                  <a:pt x="65" y="30"/>
                </a:cubicBezTo>
                <a:cubicBezTo>
                  <a:pt x="81" y="30"/>
                  <a:pt x="94" y="16"/>
                  <a:pt x="97" y="3"/>
                </a:cubicBezTo>
                <a:cubicBezTo>
                  <a:pt x="84" y="0"/>
                  <a:pt x="84" y="0"/>
                  <a:pt x="84" y="0"/>
                </a:cubicBezTo>
                <a:cubicBezTo>
                  <a:pt x="82" y="8"/>
                  <a:pt x="74" y="17"/>
                  <a:pt x="65" y="17"/>
                </a:cubicBezTo>
                <a:cubicBezTo>
                  <a:pt x="32" y="17"/>
                  <a:pt x="32" y="17"/>
                  <a:pt x="32" y="17"/>
                </a:cubicBezTo>
                <a:cubicBezTo>
                  <a:pt x="23" y="17"/>
                  <a:pt x="15" y="9"/>
                  <a:pt x="13" y="0"/>
                </a:cubicBez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6" name="Freeform 304"/>
          <p:cNvSpPr>
            <a:spLocks/>
          </p:cNvSpPr>
          <p:nvPr/>
        </p:nvSpPr>
        <p:spPr bwMode="auto">
          <a:xfrm>
            <a:off x="6248400" y="4008438"/>
            <a:ext cx="174625" cy="101600"/>
          </a:xfrm>
          <a:custGeom>
            <a:avLst/>
            <a:gdLst>
              <a:gd name="T0" fmla="*/ 58 w 103"/>
              <a:gd name="T1" fmla="*/ 0 h 60"/>
              <a:gd name="T2" fmla="*/ 58 w 103"/>
              <a:gd name="T3" fmla="*/ 10 h 60"/>
              <a:gd name="T4" fmla="*/ 0 w 103"/>
              <a:gd name="T5" fmla="*/ 60 h 60"/>
              <a:gd name="T6" fmla="*/ 58 w 103"/>
              <a:gd name="T7" fmla="*/ 49 h 60"/>
              <a:gd name="T8" fmla="*/ 58 w 103"/>
              <a:gd name="T9" fmla="*/ 59 h 60"/>
              <a:gd name="T10" fmla="*/ 103 w 103"/>
              <a:gd name="T11" fmla="*/ 29 h 60"/>
              <a:gd name="T12" fmla="*/ 58 w 103"/>
              <a:gd name="T13" fmla="*/ 0 h 60"/>
              <a:gd name="T14" fmla="*/ 0 60000 65536"/>
              <a:gd name="T15" fmla="*/ 0 60000 65536"/>
              <a:gd name="T16" fmla="*/ 0 60000 65536"/>
              <a:gd name="T17" fmla="*/ 0 60000 65536"/>
              <a:gd name="T18" fmla="*/ 0 60000 65536"/>
              <a:gd name="T19" fmla="*/ 0 60000 65536"/>
              <a:gd name="T20" fmla="*/ 0 60000 65536"/>
              <a:gd name="T21" fmla="*/ 0 w 103"/>
              <a:gd name="T22" fmla="*/ 0 h 60"/>
              <a:gd name="T23" fmla="*/ 103 w 103"/>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 h="60">
                <a:moveTo>
                  <a:pt x="58" y="0"/>
                </a:moveTo>
                <a:cubicBezTo>
                  <a:pt x="58" y="10"/>
                  <a:pt x="58" y="10"/>
                  <a:pt x="58" y="10"/>
                </a:cubicBezTo>
                <a:cubicBezTo>
                  <a:pt x="7" y="10"/>
                  <a:pt x="0" y="60"/>
                  <a:pt x="0" y="60"/>
                </a:cubicBezTo>
                <a:cubicBezTo>
                  <a:pt x="0" y="60"/>
                  <a:pt x="16" y="49"/>
                  <a:pt x="58" y="49"/>
                </a:cubicBezTo>
                <a:cubicBezTo>
                  <a:pt x="58" y="59"/>
                  <a:pt x="58" y="59"/>
                  <a:pt x="58" y="59"/>
                </a:cubicBezTo>
                <a:cubicBezTo>
                  <a:pt x="103" y="29"/>
                  <a:pt x="103" y="29"/>
                  <a:pt x="103" y="29"/>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7" name="Freeform 305"/>
          <p:cNvSpPr>
            <a:spLocks/>
          </p:cNvSpPr>
          <p:nvPr/>
        </p:nvSpPr>
        <p:spPr bwMode="auto">
          <a:xfrm>
            <a:off x="6230938" y="4100513"/>
            <a:ext cx="173037" cy="101600"/>
          </a:xfrm>
          <a:custGeom>
            <a:avLst/>
            <a:gdLst>
              <a:gd name="T0" fmla="*/ 45 w 102"/>
              <a:gd name="T1" fmla="*/ 60 h 60"/>
              <a:gd name="T2" fmla="*/ 45 w 102"/>
              <a:gd name="T3" fmla="*/ 50 h 60"/>
              <a:gd name="T4" fmla="*/ 102 w 102"/>
              <a:gd name="T5" fmla="*/ 0 h 60"/>
              <a:gd name="T6" fmla="*/ 45 w 102"/>
              <a:gd name="T7" fmla="*/ 11 h 60"/>
              <a:gd name="T8" fmla="*/ 45 w 102"/>
              <a:gd name="T9" fmla="*/ 1 h 60"/>
              <a:gd name="T10" fmla="*/ 0 w 102"/>
              <a:gd name="T11" fmla="*/ 30 h 60"/>
              <a:gd name="T12" fmla="*/ 45 w 102"/>
              <a:gd name="T13" fmla="*/ 60 h 60"/>
              <a:gd name="T14" fmla="*/ 0 60000 65536"/>
              <a:gd name="T15" fmla="*/ 0 60000 65536"/>
              <a:gd name="T16" fmla="*/ 0 60000 65536"/>
              <a:gd name="T17" fmla="*/ 0 60000 65536"/>
              <a:gd name="T18" fmla="*/ 0 60000 65536"/>
              <a:gd name="T19" fmla="*/ 0 60000 65536"/>
              <a:gd name="T20" fmla="*/ 0 60000 65536"/>
              <a:gd name="T21" fmla="*/ 0 w 102"/>
              <a:gd name="T22" fmla="*/ 0 h 60"/>
              <a:gd name="T23" fmla="*/ 102 w 10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60">
                <a:moveTo>
                  <a:pt x="45" y="60"/>
                </a:moveTo>
                <a:cubicBezTo>
                  <a:pt x="45" y="50"/>
                  <a:pt x="45" y="50"/>
                  <a:pt x="45" y="50"/>
                </a:cubicBezTo>
                <a:cubicBezTo>
                  <a:pt x="97" y="50"/>
                  <a:pt x="102" y="0"/>
                  <a:pt x="102" y="0"/>
                </a:cubicBezTo>
                <a:cubicBezTo>
                  <a:pt x="102" y="0"/>
                  <a:pt x="87" y="11"/>
                  <a:pt x="45" y="11"/>
                </a:cubicBezTo>
                <a:cubicBezTo>
                  <a:pt x="45" y="1"/>
                  <a:pt x="45" y="1"/>
                  <a:pt x="45" y="1"/>
                </a:cubicBezTo>
                <a:cubicBezTo>
                  <a:pt x="0" y="30"/>
                  <a:pt x="0" y="30"/>
                  <a:pt x="0" y="30"/>
                </a:cubicBezTo>
                <a:lnTo>
                  <a:pt x="45"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8" name="Freeform 306"/>
          <p:cNvSpPr>
            <a:spLocks noEditPoints="1"/>
          </p:cNvSpPr>
          <p:nvPr/>
        </p:nvSpPr>
        <p:spPr bwMode="auto">
          <a:xfrm>
            <a:off x="5934075" y="3132138"/>
            <a:ext cx="277813" cy="277812"/>
          </a:xfrm>
          <a:custGeom>
            <a:avLst/>
            <a:gdLst>
              <a:gd name="T0" fmla="*/ 123 w 164"/>
              <a:gd name="T1" fmla="*/ 153 h 164"/>
              <a:gd name="T2" fmla="*/ 153 w 164"/>
              <a:gd name="T3" fmla="*/ 123 h 164"/>
              <a:gd name="T4" fmla="*/ 163 w 164"/>
              <a:gd name="T5" fmla="*/ 99 h 164"/>
              <a:gd name="T6" fmla="*/ 163 w 164"/>
              <a:gd name="T7" fmla="*/ 66 h 164"/>
              <a:gd name="T8" fmla="*/ 153 w 164"/>
              <a:gd name="T9" fmla="*/ 41 h 164"/>
              <a:gd name="T10" fmla="*/ 123 w 164"/>
              <a:gd name="T11" fmla="*/ 11 h 164"/>
              <a:gd name="T12" fmla="*/ 112 w 164"/>
              <a:gd name="T13" fmla="*/ 6 h 164"/>
              <a:gd name="T14" fmla="*/ 88 w 164"/>
              <a:gd name="T15" fmla="*/ 0 h 164"/>
              <a:gd name="T16" fmla="*/ 92 w 164"/>
              <a:gd name="T17" fmla="*/ 8 h 164"/>
              <a:gd name="T18" fmla="*/ 101 w 164"/>
              <a:gd name="T19" fmla="*/ 8 h 164"/>
              <a:gd name="T20" fmla="*/ 111 w 164"/>
              <a:gd name="T21" fmla="*/ 11 h 164"/>
              <a:gd name="T22" fmla="*/ 108 w 164"/>
              <a:gd name="T23" fmla="*/ 13 h 164"/>
              <a:gd name="T24" fmla="*/ 95 w 164"/>
              <a:gd name="T25" fmla="*/ 18 h 164"/>
              <a:gd name="T26" fmla="*/ 97 w 164"/>
              <a:gd name="T27" fmla="*/ 26 h 164"/>
              <a:gd name="T28" fmla="*/ 105 w 164"/>
              <a:gd name="T29" fmla="*/ 31 h 164"/>
              <a:gd name="T30" fmla="*/ 116 w 164"/>
              <a:gd name="T31" fmla="*/ 16 h 164"/>
              <a:gd name="T32" fmla="*/ 125 w 164"/>
              <a:gd name="T33" fmla="*/ 19 h 164"/>
              <a:gd name="T34" fmla="*/ 132 w 164"/>
              <a:gd name="T35" fmla="*/ 22 h 164"/>
              <a:gd name="T36" fmla="*/ 135 w 164"/>
              <a:gd name="T37" fmla="*/ 34 h 164"/>
              <a:gd name="T38" fmla="*/ 133 w 164"/>
              <a:gd name="T39" fmla="*/ 39 h 164"/>
              <a:gd name="T40" fmla="*/ 129 w 164"/>
              <a:gd name="T41" fmla="*/ 35 h 164"/>
              <a:gd name="T42" fmla="*/ 118 w 164"/>
              <a:gd name="T43" fmla="*/ 37 h 164"/>
              <a:gd name="T44" fmla="*/ 126 w 164"/>
              <a:gd name="T45" fmla="*/ 41 h 164"/>
              <a:gd name="T46" fmla="*/ 108 w 164"/>
              <a:gd name="T47" fmla="*/ 48 h 164"/>
              <a:gd name="T48" fmla="*/ 100 w 164"/>
              <a:gd name="T49" fmla="*/ 53 h 164"/>
              <a:gd name="T50" fmla="*/ 89 w 164"/>
              <a:gd name="T51" fmla="*/ 63 h 164"/>
              <a:gd name="T52" fmla="*/ 95 w 164"/>
              <a:gd name="T53" fmla="*/ 97 h 164"/>
              <a:gd name="T54" fmla="*/ 104 w 164"/>
              <a:gd name="T55" fmla="*/ 100 h 164"/>
              <a:gd name="T56" fmla="*/ 113 w 164"/>
              <a:gd name="T57" fmla="*/ 103 h 164"/>
              <a:gd name="T58" fmla="*/ 128 w 164"/>
              <a:gd name="T59" fmla="*/ 111 h 164"/>
              <a:gd name="T60" fmla="*/ 137 w 164"/>
              <a:gd name="T61" fmla="*/ 119 h 164"/>
              <a:gd name="T62" fmla="*/ 148 w 164"/>
              <a:gd name="T63" fmla="*/ 123 h 164"/>
              <a:gd name="T64" fmla="*/ 94 w 164"/>
              <a:gd name="T65" fmla="*/ 144 h 164"/>
              <a:gd name="T66" fmla="*/ 1 w 164"/>
              <a:gd name="T67" fmla="*/ 70 h 164"/>
              <a:gd name="T68" fmla="*/ 2 w 164"/>
              <a:gd name="T69" fmla="*/ 103 h 164"/>
              <a:gd name="T70" fmla="*/ 17 w 164"/>
              <a:gd name="T71" fmla="*/ 133 h 164"/>
              <a:gd name="T72" fmla="*/ 52 w 164"/>
              <a:gd name="T73" fmla="*/ 159 h 164"/>
              <a:gd name="T74" fmla="*/ 84 w 164"/>
              <a:gd name="T75" fmla="*/ 131 h 164"/>
              <a:gd name="T76" fmla="*/ 81 w 164"/>
              <a:gd name="T77" fmla="*/ 117 h 164"/>
              <a:gd name="T78" fmla="*/ 85 w 164"/>
              <a:gd name="T79" fmla="*/ 105 h 164"/>
              <a:gd name="T80" fmla="*/ 75 w 164"/>
              <a:gd name="T81" fmla="*/ 101 h 164"/>
              <a:gd name="T82" fmla="*/ 64 w 164"/>
              <a:gd name="T83" fmla="*/ 94 h 164"/>
              <a:gd name="T84" fmla="*/ 47 w 164"/>
              <a:gd name="T85" fmla="*/ 87 h 164"/>
              <a:gd name="T86" fmla="*/ 40 w 164"/>
              <a:gd name="T87" fmla="*/ 74 h 164"/>
              <a:gd name="T88" fmla="*/ 36 w 164"/>
              <a:gd name="T89" fmla="*/ 72 h 164"/>
              <a:gd name="T90" fmla="*/ 35 w 164"/>
              <a:gd name="T91" fmla="*/ 75 h 164"/>
              <a:gd name="T92" fmla="*/ 30 w 164"/>
              <a:gd name="T93" fmla="*/ 61 h 164"/>
              <a:gd name="T94" fmla="*/ 30 w 164"/>
              <a:gd name="T95" fmla="*/ 47 h 164"/>
              <a:gd name="T96" fmla="*/ 36 w 164"/>
              <a:gd name="T97" fmla="*/ 32 h 164"/>
              <a:gd name="T98" fmla="*/ 35 w 164"/>
              <a:gd name="T99" fmla="*/ 23 h 164"/>
              <a:gd name="T100" fmla="*/ 74 w 164"/>
              <a:gd name="T101" fmla="*/ 6 h 164"/>
              <a:gd name="T102" fmla="*/ 88 w 164"/>
              <a:gd name="T103" fmla="*/ 0 h 164"/>
              <a:gd name="T104" fmla="*/ 51 w 164"/>
              <a:gd name="T105" fmla="*/ 6 h 164"/>
              <a:gd name="T106" fmla="*/ 24 w 164"/>
              <a:gd name="T107" fmla="*/ 24 h 164"/>
              <a:gd name="T108" fmla="*/ 6 w 164"/>
              <a:gd name="T109" fmla="*/ 52 h 164"/>
              <a:gd name="T110" fmla="*/ 87 w 164"/>
              <a:gd name="T111" fmla="*/ 103 h 164"/>
              <a:gd name="T112" fmla="*/ 76 w 164"/>
              <a:gd name="T113" fmla="*/ 91 h 164"/>
              <a:gd name="T114" fmla="*/ 73 w 164"/>
              <a:gd name="T115" fmla="*/ 83 h 164"/>
              <a:gd name="T116" fmla="*/ 59 w 164"/>
              <a:gd name="T117" fmla="*/ 86 h 164"/>
              <a:gd name="T118" fmla="*/ 66 w 164"/>
              <a:gd name="T119" fmla="*/ 68 h 164"/>
              <a:gd name="T120" fmla="*/ 81 w 164"/>
              <a:gd name="T121" fmla="*/ 68 h 164"/>
              <a:gd name="T122" fmla="*/ 85 w 164"/>
              <a:gd name="T123" fmla="*/ 68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4"/>
              <a:gd name="T187" fmla="*/ 0 h 164"/>
              <a:gd name="T188" fmla="*/ 164 w 164"/>
              <a:gd name="T189" fmla="*/ 164 h 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4" h="164">
                <a:moveTo>
                  <a:pt x="88" y="164"/>
                </a:moveTo>
                <a:cubicBezTo>
                  <a:pt x="92" y="164"/>
                  <a:pt x="96" y="163"/>
                  <a:pt x="100" y="162"/>
                </a:cubicBezTo>
                <a:cubicBezTo>
                  <a:pt x="103" y="162"/>
                  <a:pt x="106" y="161"/>
                  <a:pt x="108" y="160"/>
                </a:cubicBezTo>
                <a:cubicBezTo>
                  <a:pt x="110" y="160"/>
                  <a:pt x="111" y="159"/>
                  <a:pt x="112" y="159"/>
                </a:cubicBezTo>
                <a:cubicBezTo>
                  <a:pt x="115" y="158"/>
                  <a:pt x="117" y="157"/>
                  <a:pt x="120" y="155"/>
                </a:cubicBezTo>
                <a:cubicBezTo>
                  <a:pt x="121" y="155"/>
                  <a:pt x="122" y="154"/>
                  <a:pt x="123" y="153"/>
                </a:cubicBezTo>
                <a:cubicBezTo>
                  <a:pt x="128" y="151"/>
                  <a:pt x="133" y="147"/>
                  <a:pt x="137" y="143"/>
                </a:cubicBezTo>
                <a:cubicBezTo>
                  <a:pt x="138" y="142"/>
                  <a:pt x="139" y="141"/>
                  <a:pt x="140" y="140"/>
                </a:cubicBezTo>
                <a:cubicBezTo>
                  <a:pt x="141" y="139"/>
                  <a:pt x="142" y="138"/>
                  <a:pt x="143" y="137"/>
                </a:cubicBezTo>
                <a:cubicBezTo>
                  <a:pt x="144" y="136"/>
                  <a:pt x="146" y="134"/>
                  <a:pt x="147" y="133"/>
                </a:cubicBezTo>
                <a:cubicBezTo>
                  <a:pt x="149" y="130"/>
                  <a:pt x="150" y="128"/>
                  <a:pt x="152" y="125"/>
                </a:cubicBezTo>
                <a:cubicBezTo>
                  <a:pt x="153" y="125"/>
                  <a:pt x="153" y="124"/>
                  <a:pt x="153" y="123"/>
                </a:cubicBezTo>
                <a:cubicBezTo>
                  <a:pt x="154" y="122"/>
                  <a:pt x="155" y="121"/>
                  <a:pt x="155" y="120"/>
                </a:cubicBezTo>
                <a:cubicBezTo>
                  <a:pt x="156" y="119"/>
                  <a:pt x="156" y="118"/>
                  <a:pt x="156" y="118"/>
                </a:cubicBezTo>
                <a:cubicBezTo>
                  <a:pt x="157" y="117"/>
                  <a:pt x="157" y="115"/>
                  <a:pt x="158" y="114"/>
                </a:cubicBezTo>
                <a:cubicBezTo>
                  <a:pt x="158" y="113"/>
                  <a:pt x="159" y="112"/>
                  <a:pt x="159" y="110"/>
                </a:cubicBezTo>
                <a:cubicBezTo>
                  <a:pt x="160" y="108"/>
                  <a:pt x="161" y="105"/>
                  <a:pt x="162" y="103"/>
                </a:cubicBezTo>
                <a:cubicBezTo>
                  <a:pt x="162" y="101"/>
                  <a:pt x="162" y="100"/>
                  <a:pt x="163" y="99"/>
                </a:cubicBezTo>
                <a:cubicBezTo>
                  <a:pt x="163" y="97"/>
                  <a:pt x="163" y="96"/>
                  <a:pt x="163" y="95"/>
                </a:cubicBezTo>
                <a:cubicBezTo>
                  <a:pt x="164" y="93"/>
                  <a:pt x="164" y="92"/>
                  <a:pt x="164" y="91"/>
                </a:cubicBezTo>
                <a:cubicBezTo>
                  <a:pt x="164" y="88"/>
                  <a:pt x="164" y="85"/>
                  <a:pt x="164" y="82"/>
                </a:cubicBezTo>
                <a:cubicBezTo>
                  <a:pt x="164" y="79"/>
                  <a:pt x="164" y="76"/>
                  <a:pt x="164" y="74"/>
                </a:cubicBezTo>
                <a:cubicBezTo>
                  <a:pt x="164" y="72"/>
                  <a:pt x="164" y="71"/>
                  <a:pt x="163" y="70"/>
                </a:cubicBezTo>
                <a:cubicBezTo>
                  <a:pt x="163" y="68"/>
                  <a:pt x="163" y="67"/>
                  <a:pt x="163" y="66"/>
                </a:cubicBezTo>
                <a:cubicBezTo>
                  <a:pt x="162" y="64"/>
                  <a:pt x="162" y="63"/>
                  <a:pt x="162" y="62"/>
                </a:cubicBezTo>
                <a:cubicBezTo>
                  <a:pt x="161" y="59"/>
                  <a:pt x="160" y="56"/>
                  <a:pt x="159" y="54"/>
                </a:cubicBezTo>
                <a:cubicBezTo>
                  <a:pt x="159" y="53"/>
                  <a:pt x="159" y="53"/>
                  <a:pt x="159" y="52"/>
                </a:cubicBezTo>
                <a:cubicBezTo>
                  <a:pt x="158" y="50"/>
                  <a:pt x="157" y="48"/>
                  <a:pt x="156" y="46"/>
                </a:cubicBezTo>
                <a:cubicBezTo>
                  <a:pt x="156" y="46"/>
                  <a:pt x="156" y="45"/>
                  <a:pt x="155" y="45"/>
                </a:cubicBezTo>
                <a:cubicBezTo>
                  <a:pt x="155" y="44"/>
                  <a:pt x="154" y="42"/>
                  <a:pt x="153" y="41"/>
                </a:cubicBezTo>
                <a:cubicBezTo>
                  <a:pt x="151" y="38"/>
                  <a:pt x="149" y="34"/>
                  <a:pt x="147" y="31"/>
                </a:cubicBezTo>
                <a:cubicBezTo>
                  <a:pt x="146" y="30"/>
                  <a:pt x="144" y="28"/>
                  <a:pt x="143" y="27"/>
                </a:cubicBezTo>
                <a:cubicBezTo>
                  <a:pt x="142" y="26"/>
                  <a:pt x="141" y="25"/>
                  <a:pt x="140" y="24"/>
                </a:cubicBezTo>
                <a:cubicBezTo>
                  <a:pt x="139" y="23"/>
                  <a:pt x="138" y="22"/>
                  <a:pt x="137" y="21"/>
                </a:cubicBezTo>
                <a:cubicBezTo>
                  <a:pt x="135" y="20"/>
                  <a:pt x="134" y="18"/>
                  <a:pt x="131" y="16"/>
                </a:cubicBezTo>
                <a:cubicBezTo>
                  <a:pt x="129" y="14"/>
                  <a:pt x="126" y="12"/>
                  <a:pt x="123" y="11"/>
                </a:cubicBezTo>
                <a:cubicBezTo>
                  <a:pt x="122" y="10"/>
                  <a:pt x="121" y="9"/>
                  <a:pt x="120" y="9"/>
                </a:cubicBezTo>
                <a:cubicBezTo>
                  <a:pt x="119" y="9"/>
                  <a:pt x="118" y="8"/>
                  <a:pt x="118" y="8"/>
                </a:cubicBezTo>
                <a:cubicBezTo>
                  <a:pt x="117" y="8"/>
                  <a:pt x="117" y="7"/>
                  <a:pt x="116" y="7"/>
                </a:cubicBezTo>
                <a:cubicBezTo>
                  <a:pt x="116" y="7"/>
                  <a:pt x="115" y="7"/>
                  <a:pt x="115" y="7"/>
                </a:cubicBezTo>
                <a:cubicBezTo>
                  <a:pt x="114" y="6"/>
                  <a:pt x="113" y="6"/>
                  <a:pt x="112" y="6"/>
                </a:cubicBezTo>
                <a:cubicBezTo>
                  <a:pt x="112" y="6"/>
                  <a:pt x="112" y="6"/>
                  <a:pt x="112" y="6"/>
                </a:cubicBezTo>
                <a:cubicBezTo>
                  <a:pt x="111" y="5"/>
                  <a:pt x="110" y="5"/>
                  <a:pt x="109" y="4"/>
                </a:cubicBezTo>
                <a:cubicBezTo>
                  <a:pt x="109" y="4"/>
                  <a:pt x="109" y="4"/>
                  <a:pt x="108" y="4"/>
                </a:cubicBezTo>
                <a:cubicBezTo>
                  <a:pt x="106" y="3"/>
                  <a:pt x="104" y="3"/>
                  <a:pt x="101" y="2"/>
                </a:cubicBezTo>
                <a:cubicBezTo>
                  <a:pt x="100" y="2"/>
                  <a:pt x="99" y="2"/>
                  <a:pt x="99" y="2"/>
                </a:cubicBezTo>
                <a:cubicBezTo>
                  <a:pt x="98" y="1"/>
                  <a:pt x="97" y="1"/>
                  <a:pt x="97" y="1"/>
                </a:cubicBezTo>
                <a:cubicBezTo>
                  <a:pt x="94" y="1"/>
                  <a:pt x="91" y="0"/>
                  <a:pt x="88" y="0"/>
                </a:cubicBezTo>
                <a:cubicBezTo>
                  <a:pt x="88" y="4"/>
                  <a:pt x="88" y="4"/>
                  <a:pt x="88" y="4"/>
                </a:cubicBezTo>
                <a:cubicBezTo>
                  <a:pt x="91" y="5"/>
                  <a:pt x="94" y="5"/>
                  <a:pt x="98" y="6"/>
                </a:cubicBezTo>
                <a:cubicBezTo>
                  <a:pt x="97" y="6"/>
                  <a:pt x="97" y="6"/>
                  <a:pt x="96" y="6"/>
                </a:cubicBezTo>
                <a:cubicBezTo>
                  <a:pt x="96" y="7"/>
                  <a:pt x="95" y="7"/>
                  <a:pt x="95" y="7"/>
                </a:cubicBezTo>
                <a:cubicBezTo>
                  <a:pt x="93" y="8"/>
                  <a:pt x="92" y="7"/>
                  <a:pt x="90" y="7"/>
                </a:cubicBezTo>
                <a:cubicBezTo>
                  <a:pt x="90" y="8"/>
                  <a:pt x="91" y="8"/>
                  <a:pt x="92" y="8"/>
                </a:cubicBezTo>
                <a:cubicBezTo>
                  <a:pt x="93" y="9"/>
                  <a:pt x="94" y="9"/>
                  <a:pt x="96" y="9"/>
                </a:cubicBezTo>
                <a:cubicBezTo>
                  <a:pt x="97" y="9"/>
                  <a:pt x="98" y="9"/>
                  <a:pt x="98" y="8"/>
                </a:cubicBezTo>
                <a:cubicBezTo>
                  <a:pt x="99" y="8"/>
                  <a:pt x="99" y="7"/>
                  <a:pt x="99" y="7"/>
                </a:cubicBezTo>
                <a:cubicBezTo>
                  <a:pt x="99" y="7"/>
                  <a:pt x="100" y="7"/>
                  <a:pt x="100" y="6"/>
                </a:cubicBezTo>
                <a:cubicBezTo>
                  <a:pt x="101" y="7"/>
                  <a:pt x="102" y="7"/>
                  <a:pt x="103" y="7"/>
                </a:cubicBezTo>
                <a:cubicBezTo>
                  <a:pt x="102" y="8"/>
                  <a:pt x="101" y="7"/>
                  <a:pt x="101" y="8"/>
                </a:cubicBezTo>
                <a:cubicBezTo>
                  <a:pt x="102" y="9"/>
                  <a:pt x="103" y="8"/>
                  <a:pt x="104" y="7"/>
                </a:cubicBezTo>
                <a:cubicBezTo>
                  <a:pt x="104" y="8"/>
                  <a:pt x="104" y="8"/>
                  <a:pt x="105" y="8"/>
                </a:cubicBezTo>
                <a:cubicBezTo>
                  <a:pt x="106" y="8"/>
                  <a:pt x="107" y="8"/>
                  <a:pt x="108" y="9"/>
                </a:cubicBezTo>
                <a:cubicBezTo>
                  <a:pt x="110" y="9"/>
                  <a:pt x="112" y="10"/>
                  <a:pt x="114" y="11"/>
                </a:cubicBezTo>
                <a:cubicBezTo>
                  <a:pt x="113" y="11"/>
                  <a:pt x="113" y="11"/>
                  <a:pt x="113" y="11"/>
                </a:cubicBezTo>
                <a:cubicBezTo>
                  <a:pt x="112" y="11"/>
                  <a:pt x="112" y="10"/>
                  <a:pt x="111" y="11"/>
                </a:cubicBezTo>
                <a:cubicBezTo>
                  <a:pt x="111" y="12"/>
                  <a:pt x="112" y="12"/>
                  <a:pt x="112" y="12"/>
                </a:cubicBezTo>
                <a:cubicBezTo>
                  <a:pt x="113" y="13"/>
                  <a:pt x="114" y="13"/>
                  <a:pt x="114" y="14"/>
                </a:cubicBezTo>
                <a:cubicBezTo>
                  <a:pt x="113" y="16"/>
                  <a:pt x="112" y="14"/>
                  <a:pt x="111" y="14"/>
                </a:cubicBezTo>
                <a:cubicBezTo>
                  <a:pt x="110" y="14"/>
                  <a:pt x="108" y="17"/>
                  <a:pt x="107" y="15"/>
                </a:cubicBezTo>
                <a:cubicBezTo>
                  <a:pt x="107" y="14"/>
                  <a:pt x="108" y="13"/>
                  <a:pt x="109" y="12"/>
                </a:cubicBezTo>
                <a:cubicBezTo>
                  <a:pt x="108" y="12"/>
                  <a:pt x="108" y="13"/>
                  <a:pt x="108" y="13"/>
                </a:cubicBezTo>
                <a:cubicBezTo>
                  <a:pt x="108" y="13"/>
                  <a:pt x="107" y="13"/>
                  <a:pt x="107" y="13"/>
                </a:cubicBezTo>
                <a:cubicBezTo>
                  <a:pt x="106" y="14"/>
                  <a:pt x="106" y="14"/>
                  <a:pt x="105" y="14"/>
                </a:cubicBezTo>
                <a:cubicBezTo>
                  <a:pt x="104" y="14"/>
                  <a:pt x="104" y="14"/>
                  <a:pt x="103" y="14"/>
                </a:cubicBezTo>
                <a:cubicBezTo>
                  <a:pt x="102" y="15"/>
                  <a:pt x="101" y="15"/>
                  <a:pt x="100" y="16"/>
                </a:cubicBezTo>
                <a:cubicBezTo>
                  <a:pt x="100" y="16"/>
                  <a:pt x="99" y="16"/>
                  <a:pt x="99" y="16"/>
                </a:cubicBezTo>
                <a:cubicBezTo>
                  <a:pt x="98" y="16"/>
                  <a:pt x="96" y="17"/>
                  <a:pt x="95" y="18"/>
                </a:cubicBezTo>
                <a:cubicBezTo>
                  <a:pt x="94" y="18"/>
                  <a:pt x="93" y="19"/>
                  <a:pt x="92" y="19"/>
                </a:cubicBezTo>
                <a:cubicBezTo>
                  <a:pt x="92" y="20"/>
                  <a:pt x="91" y="21"/>
                  <a:pt x="91" y="21"/>
                </a:cubicBezTo>
                <a:cubicBezTo>
                  <a:pt x="91" y="22"/>
                  <a:pt x="92" y="22"/>
                  <a:pt x="92" y="23"/>
                </a:cubicBezTo>
                <a:cubicBezTo>
                  <a:pt x="92" y="23"/>
                  <a:pt x="91" y="24"/>
                  <a:pt x="92" y="24"/>
                </a:cubicBezTo>
                <a:cubicBezTo>
                  <a:pt x="92" y="24"/>
                  <a:pt x="93" y="24"/>
                  <a:pt x="94" y="24"/>
                </a:cubicBezTo>
                <a:cubicBezTo>
                  <a:pt x="95" y="24"/>
                  <a:pt x="96" y="26"/>
                  <a:pt x="97" y="26"/>
                </a:cubicBezTo>
                <a:cubicBezTo>
                  <a:pt x="98" y="27"/>
                  <a:pt x="99" y="27"/>
                  <a:pt x="100" y="27"/>
                </a:cubicBezTo>
                <a:cubicBezTo>
                  <a:pt x="101" y="27"/>
                  <a:pt x="102" y="27"/>
                  <a:pt x="102" y="28"/>
                </a:cubicBezTo>
                <a:cubicBezTo>
                  <a:pt x="103" y="29"/>
                  <a:pt x="101" y="29"/>
                  <a:pt x="101" y="30"/>
                </a:cubicBezTo>
                <a:cubicBezTo>
                  <a:pt x="102" y="30"/>
                  <a:pt x="101" y="31"/>
                  <a:pt x="101" y="32"/>
                </a:cubicBezTo>
                <a:cubicBezTo>
                  <a:pt x="101" y="32"/>
                  <a:pt x="102" y="33"/>
                  <a:pt x="102" y="33"/>
                </a:cubicBezTo>
                <a:cubicBezTo>
                  <a:pt x="103" y="33"/>
                  <a:pt x="104" y="32"/>
                  <a:pt x="105" y="31"/>
                </a:cubicBezTo>
                <a:cubicBezTo>
                  <a:pt x="105" y="30"/>
                  <a:pt x="105" y="29"/>
                  <a:pt x="106" y="28"/>
                </a:cubicBezTo>
                <a:cubicBezTo>
                  <a:pt x="110" y="28"/>
                  <a:pt x="113" y="26"/>
                  <a:pt x="113" y="22"/>
                </a:cubicBezTo>
                <a:cubicBezTo>
                  <a:pt x="113" y="22"/>
                  <a:pt x="113" y="21"/>
                  <a:pt x="113" y="21"/>
                </a:cubicBezTo>
                <a:cubicBezTo>
                  <a:pt x="113" y="20"/>
                  <a:pt x="114" y="19"/>
                  <a:pt x="114" y="19"/>
                </a:cubicBezTo>
                <a:cubicBezTo>
                  <a:pt x="115" y="18"/>
                  <a:pt x="115" y="18"/>
                  <a:pt x="115" y="18"/>
                </a:cubicBezTo>
                <a:cubicBezTo>
                  <a:pt x="115" y="17"/>
                  <a:pt x="116" y="16"/>
                  <a:pt x="116" y="16"/>
                </a:cubicBezTo>
                <a:cubicBezTo>
                  <a:pt x="116" y="16"/>
                  <a:pt x="116" y="16"/>
                  <a:pt x="116" y="16"/>
                </a:cubicBezTo>
                <a:cubicBezTo>
                  <a:pt x="117" y="16"/>
                  <a:pt x="117" y="16"/>
                  <a:pt x="118" y="16"/>
                </a:cubicBezTo>
                <a:cubicBezTo>
                  <a:pt x="118" y="16"/>
                  <a:pt x="119" y="17"/>
                  <a:pt x="120" y="17"/>
                </a:cubicBezTo>
                <a:cubicBezTo>
                  <a:pt x="120" y="17"/>
                  <a:pt x="121" y="16"/>
                  <a:pt x="121" y="16"/>
                </a:cubicBezTo>
                <a:cubicBezTo>
                  <a:pt x="122" y="17"/>
                  <a:pt x="123" y="18"/>
                  <a:pt x="123" y="18"/>
                </a:cubicBezTo>
                <a:cubicBezTo>
                  <a:pt x="124" y="18"/>
                  <a:pt x="125" y="18"/>
                  <a:pt x="125" y="19"/>
                </a:cubicBezTo>
                <a:cubicBezTo>
                  <a:pt x="125" y="20"/>
                  <a:pt x="124" y="20"/>
                  <a:pt x="124" y="21"/>
                </a:cubicBezTo>
                <a:cubicBezTo>
                  <a:pt x="124" y="21"/>
                  <a:pt x="124" y="21"/>
                  <a:pt x="124" y="21"/>
                </a:cubicBezTo>
                <a:cubicBezTo>
                  <a:pt x="124" y="22"/>
                  <a:pt x="125" y="22"/>
                  <a:pt x="125" y="22"/>
                </a:cubicBezTo>
                <a:cubicBezTo>
                  <a:pt x="126" y="23"/>
                  <a:pt x="127" y="22"/>
                  <a:pt x="127" y="22"/>
                </a:cubicBezTo>
                <a:cubicBezTo>
                  <a:pt x="128" y="22"/>
                  <a:pt x="129" y="21"/>
                  <a:pt x="129" y="20"/>
                </a:cubicBezTo>
                <a:cubicBezTo>
                  <a:pt x="130" y="21"/>
                  <a:pt x="131" y="22"/>
                  <a:pt x="132" y="22"/>
                </a:cubicBezTo>
                <a:cubicBezTo>
                  <a:pt x="132" y="23"/>
                  <a:pt x="132" y="23"/>
                  <a:pt x="132" y="23"/>
                </a:cubicBezTo>
                <a:cubicBezTo>
                  <a:pt x="132" y="24"/>
                  <a:pt x="132" y="25"/>
                  <a:pt x="132" y="26"/>
                </a:cubicBezTo>
                <a:cubicBezTo>
                  <a:pt x="132" y="27"/>
                  <a:pt x="134" y="27"/>
                  <a:pt x="135" y="28"/>
                </a:cubicBezTo>
                <a:cubicBezTo>
                  <a:pt x="135" y="28"/>
                  <a:pt x="135" y="29"/>
                  <a:pt x="136" y="29"/>
                </a:cubicBezTo>
                <a:cubicBezTo>
                  <a:pt x="136" y="30"/>
                  <a:pt x="137" y="30"/>
                  <a:pt x="137" y="30"/>
                </a:cubicBezTo>
                <a:cubicBezTo>
                  <a:pt x="137" y="32"/>
                  <a:pt x="135" y="32"/>
                  <a:pt x="135" y="34"/>
                </a:cubicBezTo>
                <a:cubicBezTo>
                  <a:pt x="135" y="34"/>
                  <a:pt x="134" y="34"/>
                  <a:pt x="134" y="35"/>
                </a:cubicBezTo>
                <a:cubicBezTo>
                  <a:pt x="134" y="37"/>
                  <a:pt x="136" y="36"/>
                  <a:pt x="137" y="37"/>
                </a:cubicBezTo>
                <a:cubicBezTo>
                  <a:pt x="137" y="37"/>
                  <a:pt x="137" y="38"/>
                  <a:pt x="137" y="39"/>
                </a:cubicBezTo>
                <a:cubicBezTo>
                  <a:pt x="137" y="39"/>
                  <a:pt x="137" y="41"/>
                  <a:pt x="136" y="41"/>
                </a:cubicBezTo>
                <a:cubicBezTo>
                  <a:pt x="135" y="41"/>
                  <a:pt x="135" y="40"/>
                  <a:pt x="134" y="40"/>
                </a:cubicBezTo>
                <a:cubicBezTo>
                  <a:pt x="134" y="40"/>
                  <a:pt x="134" y="40"/>
                  <a:pt x="133" y="39"/>
                </a:cubicBezTo>
                <a:cubicBezTo>
                  <a:pt x="133" y="39"/>
                  <a:pt x="132" y="39"/>
                  <a:pt x="132" y="39"/>
                </a:cubicBezTo>
                <a:cubicBezTo>
                  <a:pt x="130" y="39"/>
                  <a:pt x="129" y="39"/>
                  <a:pt x="129" y="39"/>
                </a:cubicBezTo>
                <a:cubicBezTo>
                  <a:pt x="130" y="37"/>
                  <a:pt x="131" y="36"/>
                  <a:pt x="132" y="35"/>
                </a:cubicBezTo>
                <a:cubicBezTo>
                  <a:pt x="133" y="34"/>
                  <a:pt x="134" y="34"/>
                  <a:pt x="134" y="33"/>
                </a:cubicBezTo>
                <a:cubicBezTo>
                  <a:pt x="133" y="33"/>
                  <a:pt x="132" y="34"/>
                  <a:pt x="131" y="34"/>
                </a:cubicBezTo>
                <a:cubicBezTo>
                  <a:pt x="130" y="34"/>
                  <a:pt x="129" y="35"/>
                  <a:pt x="129" y="35"/>
                </a:cubicBezTo>
                <a:cubicBezTo>
                  <a:pt x="127" y="35"/>
                  <a:pt x="125" y="35"/>
                  <a:pt x="124" y="35"/>
                </a:cubicBezTo>
                <a:cubicBezTo>
                  <a:pt x="124" y="36"/>
                  <a:pt x="125" y="36"/>
                  <a:pt x="125" y="37"/>
                </a:cubicBezTo>
                <a:cubicBezTo>
                  <a:pt x="125" y="37"/>
                  <a:pt x="124" y="37"/>
                  <a:pt x="124" y="37"/>
                </a:cubicBezTo>
                <a:cubicBezTo>
                  <a:pt x="123" y="36"/>
                  <a:pt x="123" y="36"/>
                  <a:pt x="123" y="35"/>
                </a:cubicBezTo>
                <a:cubicBezTo>
                  <a:pt x="123" y="35"/>
                  <a:pt x="121" y="35"/>
                  <a:pt x="120" y="35"/>
                </a:cubicBezTo>
                <a:cubicBezTo>
                  <a:pt x="119" y="35"/>
                  <a:pt x="119" y="36"/>
                  <a:pt x="118" y="37"/>
                </a:cubicBezTo>
                <a:cubicBezTo>
                  <a:pt x="120" y="37"/>
                  <a:pt x="121" y="36"/>
                  <a:pt x="122" y="37"/>
                </a:cubicBezTo>
                <a:cubicBezTo>
                  <a:pt x="121" y="38"/>
                  <a:pt x="120" y="39"/>
                  <a:pt x="120" y="41"/>
                </a:cubicBezTo>
                <a:cubicBezTo>
                  <a:pt x="120" y="41"/>
                  <a:pt x="121" y="42"/>
                  <a:pt x="121" y="42"/>
                </a:cubicBezTo>
                <a:cubicBezTo>
                  <a:pt x="122" y="42"/>
                  <a:pt x="122" y="42"/>
                  <a:pt x="122" y="42"/>
                </a:cubicBezTo>
                <a:cubicBezTo>
                  <a:pt x="123" y="42"/>
                  <a:pt x="123" y="42"/>
                  <a:pt x="123" y="42"/>
                </a:cubicBezTo>
                <a:cubicBezTo>
                  <a:pt x="124" y="42"/>
                  <a:pt x="125" y="41"/>
                  <a:pt x="126" y="41"/>
                </a:cubicBezTo>
                <a:cubicBezTo>
                  <a:pt x="127" y="42"/>
                  <a:pt x="125" y="43"/>
                  <a:pt x="123" y="43"/>
                </a:cubicBezTo>
                <a:cubicBezTo>
                  <a:pt x="122" y="44"/>
                  <a:pt x="120" y="44"/>
                  <a:pt x="119" y="44"/>
                </a:cubicBezTo>
                <a:cubicBezTo>
                  <a:pt x="118" y="45"/>
                  <a:pt x="116" y="47"/>
                  <a:pt x="116" y="45"/>
                </a:cubicBezTo>
                <a:cubicBezTo>
                  <a:pt x="116" y="44"/>
                  <a:pt x="117" y="44"/>
                  <a:pt x="117" y="43"/>
                </a:cubicBezTo>
                <a:cubicBezTo>
                  <a:pt x="116" y="43"/>
                  <a:pt x="115" y="44"/>
                  <a:pt x="113" y="44"/>
                </a:cubicBezTo>
                <a:cubicBezTo>
                  <a:pt x="112" y="45"/>
                  <a:pt x="109" y="46"/>
                  <a:pt x="108" y="48"/>
                </a:cubicBezTo>
                <a:cubicBezTo>
                  <a:pt x="108" y="48"/>
                  <a:pt x="108" y="49"/>
                  <a:pt x="108" y="49"/>
                </a:cubicBezTo>
                <a:cubicBezTo>
                  <a:pt x="108" y="49"/>
                  <a:pt x="107" y="49"/>
                  <a:pt x="106" y="49"/>
                </a:cubicBezTo>
                <a:cubicBezTo>
                  <a:pt x="105" y="50"/>
                  <a:pt x="105" y="50"/>
                  <a:pt x="104" y="50"/>
                </a:cubicBezTo>
                <a:cubicBezTo>
                  <a:pt x="104" y="51"/>
                  <a:pt x="103" y="51"/>
                  <a:pt x="103" y="51"/>
                </a:cubicBezTo>
                <a:cubicBezTo>
                  <a:pt x="102" y="51"/>
                  <a:pt x="102" y="52"/>
                  <a:pt x="101" y="52"/>
                </a:cubicBezTo>
                <a:cubicBezTo>
                  <a:pt x="101" y="53"/>
                  <a:pt x="100" y="53"/>
                  <a:pt x="100" y="53"/>
                </a:cubicBezTo>
                <a:cubicBezTo>
                  <a:pt x="99" y="54"/>
                  <a:pt x="99" y="55"/>
                  <a:pt x="98" y="55"/>
                </a:cubicBezTo>
                <a:cubicBezTo>
                  <a:pt x="98" y="55"/>
                  <a:pt x="97" y="55"/>
                  <a:pt x="97" y="55"/>
                </a:cubicBezTo>
                <a:cubicBezTo>
                  <a:pt x="97" y="56"/>
                  <a:pt x="97" y="57"/>
                  <a:pt x="97" y="59"/>
                </a:cubicBezTo>
                <a:cubicBezTo>
                  <a:pt x="96" y="59"/>
                  <a:pt x="95" y="60"/>
                  <a:pt x="93" y="61"/>
                </a:cubicBezTo>
                <a:cubicBezTo>
                  <a:pt x="93" y="61"/>
                  <a:pt x="92" y="61"/>
                  <a:pt x="91" y="62"/>
                </a:cubicBezTo>
                <a:cubicBezTo>
                  <a:pt x="90" y="62"/>
                  <a:pt x="90" y="63"/>
                  <a:pt x="89" y="63"/>
                </a:cubicBezTo>
                <a:cubicBezTo>
                  <a:pt x="89" y="64"/>
                  <a:pt x="88" y="64"/>
                  <a:pt x="88" y="64"/>
                </a:cubicBezTo>
                <a:cubicBezTo>
                  <a:pt x="88" y="103"/>
                  <a:pt x="88" y="103"/>
                  <a:pt x="88" y="103"/>
                </a:cubicBezTo>
                <a:cubicBezTo>
                  <a:pt x="88" y="102"/>
                  <a:pt x="89" y="102"/>
                  <a:pt x="89" y="101"/>
                </a:cubicBezTo>
                <a:cubicBezTo>
                  <a:pt x="89" y="100"/>
                  <a:pt x="89" y="99"/>
                  <a:pt x="90" y="99"/>
                </a:cubicBezTo>
                <a:cubicBezTo>
                  <a:pt x="91" y="99"/>
                  <a:pt x="92" y="99"/>
                  <a:pt x="93" y="98"/>
                </a:cubicBezTo>
                <a:cubicBezTo>
                  <a:pt x="94" y="98"/>
                  <a:pt x="94" y="98"/>
                  <a:pt x="95" y="97"/>
                </a:cubicBezTo>
                <a:cubicBezTo>
                  <a:pt x="95" y="97"/>
                  <a:pt x="96" y="96"/>
                  <a:pt x="96" y="97"/>
                </a:cubicBezTo>
                <a:cubicBezTo>
                  <a:pt x="97" y="98"/>
                  <a:pt x="95" y="98"/>
                  <a:pt x="96" y="99"/>
                </a:cubicBezTo>
                <a:cubicBezTo>
                  <a:pt x="97" y="99"/>
                  <a:pt x="98" y="98"/>
                  <a:pt x="99" y="98"/>
                </a:cubicBezTo>
                <a:cubicBezTo>
                  <a:pt x="99" y="98"/>
                  <a:pt x="100" y="98"/>
                  <a:pt x="100" y="98"/>
                </a:cubicBezTo>
                <a:cubicBezTo>
                  <a:pt x="101" y="99"/>
                  <a:pt x="101" y="100"/>
                  <a:pt x="102" y="100"/>
                </a:cubicBezTo>
                <a:cubicBezTo>
                  <a:pt x="103" y="100"/>
                  <a:pt x="103" y="99"/>
                  <a:pt x="104" y="100"/>
                </a:cubicBezTo>
                <a:cubicBezTo>
                  <a:pt x="105" y="100"/>
                  <a:pt x="105" y="100"/>
                  <a:pt x="106" y="100"/>
                </a:cubicBezTo>
                <a:cubicBezTo>
                  <a:pt x="107" y="100"/>
                  <a:pt x="107" y="100"/>
                  <a:pt x="108" y="99"/>
                </a:cubicBezTo>
                <a:cubicBezTo>
                  <a:pt x="110" y="99"/>
                  <a:pt x="110" y="100"/>
                  <a:pt x="111" y="101"/>
                </a:cubicBezTo>
                <a:cubicBezTo>
                  <a:pt x="112" y="101"/>
                  <a:pt x="112" y="100"/>
                  <a:pt x="112" y="100"/>
                </a:cubicBezTo>
                <a:cubicBezTo>
                  <a:pt x="112" y="101"/>
                  <a:pt x="113" y="101"/>
                  <a:pt x="113" y="102"/>
                </a:cubicBezTo>
                <a:cubicBezTo>
                  <a:pt x="113" y="102"/>
                  <a:pt x="113" y="102"/>
                  <a:pt x="113" y="103"/>
                </a:cubicBezTo>
                <a:cubicBezTo>
                  <a:pt x="114" y="103"/>
                  <a:pt x="114" y="103"/>
                  <a:pt x="115" y="103"/>
                </a:cubicBezTo>
                <a:cubicBezTo>
                  <a:pt x="116" y="104"/>
                  <a:pt x="116" y="105"/>
                  <a:pt x="117" y="105"/>
                </a:cubicBezTo>
                <a:cubicBezTo>
                  <a:pt x="118" y="106"/>
                  <a:pt x="119" y="107"/>
                  <a:pt x="120" y="107"/>
                </a:cubicBezTo>
                <a:cubicBezTo>
                  <a:pt x="121" y="107"/>
                  <a:pt x="122" y="107"/>
                  <a:pt x="122" y="107"/>
                </a:cubicBezTo>
                <a:cubicBezTo>
                  <a:pt x="124" y="107"/>
                  <a:pt x="125" y="108"/>
                  <a:pt x="127" y="109"/>
                </a:cubicBezTo>
                <a:cubicBezTo>
                  <a:pt x="127" y="110"/>
                  <a:pt x="128" y="110"/>
                  <a:pt x="128" y="111"/>
                </a:cubicBezTo>
                <a:cubicBezTo>
                  <a:pt x="128" y="111"/>
                  <a:pt x="128" y="112"/>
                  <a:pt x="129" y="112"/>
                </a:cubicBezTo>
                <a:cubicBezTo>
                  <a:pt x="129" y="114"/>
                  <a:pt x="131" y="114"/>
                  <a:pt x="130" y="116"/>
                </a:cubicBezTo>
                <a:cubicBezTo>
                  <a:pt x="130" y="117"/>
                  <a:pt x="131" y="117"/>
                  <a:pt x="131" y="117"/>
                </a:cubicBezTo>
                <a:cubicBezTo>
                  <a:pt x="132" y="117"/>
                  <a:pt x="132" y="118"/>
                  <a:pt x="133" y="118"/>
                </a:cubicBezTo>
                <a:cubicBezTo>
                  <a:pt x="133" y="118"/>
                  <a:pt x="134" y="118"/>
                  <a:pt x="134" y="118"/>
                </a:cubicBezTo>
                <a:cubicBezTo>
                  <a:pt x="135" y="118"/>
                  <a:pt x="136" y="119"/>
                  <a:pt x="137" y="119"/>
                </a:cubicBezTo>
                <a:cubicBezTo>
                  <a:pt x="137" y="119"/>
                  <a:pt x="138" y="119"/>
                  <a:pt x="138" y="119"/>
                </a:cubicBezTo>
                <a:cubicBezTo>
                  <a:pt x="139" y="120"/>
                  <a:pt x="139" y="121"/>
                  <a:pt x="139" y="121"/>
                </a:cubicBezTo>
                <a:cubicBezTo>
                  <a:pt x="140" y="121"/>
                  <a:pt x="140" y="121"/>
                  <a:pt x="141" y="121"/>
                </a:cubicBezTo>
                <a:cubicBezTo>
                  <a:pt x="142" y="121"/>
                  <a:pt x="143" y="122"/>
                  <a:pt x="144" y="122"/>
                </a:cubicBezTo>
                <a:cubicBezTo>
                  <a:pt x="145" y="122"/>
                  <a:pt x="145" y="121"/>
                  <a:pt x="146" y="122"/>
                </a:cubicBezTo>
                <a:cubicBezTo>
                  <a:pt x="147" y="122"/>
                  <a:pt x="147" y="122"/>
                  <a:pt x="148" y="123"/>
                </a:cubicBezTo>
                <a:cubicBezTo>
                  <a:pt x="138" y="140"/>
                  <a:pt x="121" y="153"/>
                  <a:pt x="100" y="158"/>
                </a:cubicBezTo>
                <a:cubicBezTo>
                  <a:pt x="100" y="157"/>
                  <a:pt x="100" y="156"/>
                  <a:pt x="100" y="155"/>
                </a:cubicBezTo>
                <a:cubicBezTo>
                  <a:pt x="100" y="154"/>
                  <a:pt x="100" y="153"/>
                  <a:pt x="100" y="151"/>
                </a:cubicBezTo>
                <a:cubicBezTo>
                  <a:pt x="100" y="150"/>
                  <a:pt x="99" y="148"/>
                  <a:pt x="99" y="147"/>
                </a:cubicBezTo>
                <a:cubicBezTo>
                  <a:pt x="99" y="147"/>
                  <a:pt x="97" y="145"/>
                  <a:pt x="96" y="145"/>
                </a:cubicBezTo>
                <a:cubicBezTo>
                  <a:pt x="95" y="144"/>
                  <a:pt x="94" y="144"/>
                  <a:pt x="94" y="144"/>
                </a:cubicBezTo>
                <a:cubicBezTo>
                  <a:pt x="92" y="143"/>
                  <a:pt x="90" y="142"/>
                  <a:pt x="89" y="140"/>
                </a:cubicBezTo>
                <a:cubicBezTo>
                  <a:pt x="89" y="140"/>
                  <a:pt x="89" y="139"/>
                  <a:pt x="89" y="139"/>
                </a:cubicBezTo>
                <a:cubicBezTo>
                  <a:pt x="88" y="138"/>
                  <a:pt x="88" y="138"/>
                  <a:pt x="88" y="138"/>
                </a:cubicBezTo>
                <a:lnTo>
                  <a:pt x="88" y="164"/>
                </a:lnTo>
                <a:close/>
                <a:moveTo>
                  <a:pt x="1" y="66"/>
                </a:moveTo>
                <a:cubicBezTo>
                  <a:pt x="1" y="67"/>
                  <a:pt x="1" y="68"/>
                  <a:pt x="1" y="70"/>
                </a:cubicBezTo>
                <a:cubicBezTo>
                  <a:pt x="1" y="71"/>
                  <a:pt x="0" y="72"/>
                  <a:pt x="0" y="74"/>
                </a:cubicBezTo>
                <a:cubicBezTo>
                  <a:pt x="0" y="76"/>
                  <a:pt x="0" y="79"/>
                  <a:pt x="0" y="82"/>
                </a:cubicBezTo>
                <a:cubicBezTo>
                  <a:pt x="0" y="85"/>
                  <a:pt x="0" y="88"/>
                  <a:pt x="0" y="91"/>
                </a:cubicBezTo>
                <a:cubicBezTo>
                  <a:pt x="0" y="92"/>
                  <a:pt x="1" y="93"/>
                  <a:pt x="1" y="95"/>
                </a:cubicBezTo>
                <a:cubicBezTo>
                  <a:pt x="1" y="96"/>
                  <a:pt x="1" y="97"/>
                  <a:pt x="1" y="99"/>
                </a:cubicBezTo>
                <a:cubicBezTo>
                  <a:pt x="2" y="100"/>
                  <a:pt x="2" y="101"/>
                  <a:pt x="2" y="103"/>
                </a:cubicBezTo>
                <a:cubicBezTo>
                  <a:pt x="3" y="105"/>
                  <a:pt x="4" y="108"/>
                  <a:pt x="5" y="110"/>
                </a:cubicBezTo>
                <a:cubicBezTo>
                  <a:pt x="5" y="112"/>
                  <a:pt x="6" y="113"/>
                  <a:pt x="6" y="114"/>
                </a:cubicBezTo>
                <a:cubicBezTo>
                  <a:pt x="7" y="115"/>
                  <a:pt x="7" y="117"/>
                  <a:pt x="8" y="118"/>
                </a:cubicBezTo>
                <a:cubicBezTo>
                  <a:pt x="8" y="118"/>
                  <a:pt x="9" y="119"/>
                  <a:pt x="9" y="120"/>
                </a:cubicBezTo>
                <a:cubicBezTo>
                  <a:pt x="9" y="121"/>
                  <a:pt x="10" y="122"/>
                  <a:pt x="11" y="123"/>
                </a:cubicBezTo>
                <a:cubicBezTo>
                  <a:pt x="13" y="127"/>
                  <a:pt x="15" y="130"/>
                  <a:pt x="17" y="133"/>
                </a:cubicBezTo>
                <a:cubicBezTo>
                  <a:pt x="19" y="134"/>
                  <a:pt x="20" y="136"/>
                  <a:pt x="21" y="137"/>
                </a:cubicBezTo>
                <a:cubicBezTo>
                  <a:pt x="22" y="138"/>
                  <a:pt x="23" y="139"/>
                  <a:pt x="24" y="140"/>
                </a:cubicBezTo>
                <a:cubicBezTo>
                  <a:pt x="25" y="141"/>
                  <a:pt x="26" y="142"/>
                  <a:pt x="27" y="143"/>
                </a:cubicBezTo>
                <a:cubicBezTo>
                  <a:pt x="31" y="147"/>
                  <a:pt x="36" y="151"/>
                  <a:pt x="41" y="153"/>
                </a:cubicBezTo>
                <a:cubicBezTo>
                  <a:pt x="42" y="154"/>
                  <a:pt x="43" y="155"/>
                  <a:pt x="45" y="155"/>
                </a:cubicBezTo>
                <a:cubicBezTo>
                  <a:pt x="47" y="157"/>
                  <a:pt x="49" y="158"/>
                  <a:pt x="52" y="159"/>
                </a:cubicBezTo>
                <a:cubicBezTo>
                  <a:pt x="53" y="159"/>
                  <a:pt x="54" y="160"/>
                  <a:pt x="56" y="160"/>
                </a:cubicBezTo>
                <a:cubicBezTo>
                  <a:pt x="64" y="163"/>
                  <a:pt x="73" y="164"/>
                  <a:pt x="82" y="164"/>
                </a:cubicBezTo>
                <a:cubicBezTo>
                  <a:pt x="84" y="164"/>
                  <a:pt x="86" y="164"/>
                  <a:pt x="88" y="164"/>
                </a:cubicBezTo>
                <a:cubicBezTo>
                  <a:pt x="88" y="138"/>
                  <a:pt x="88" y="138"/>
                  <a:pt x="88" y="138"/>
                </a:cubicBezTo>
                <a:cubicBezTo>
                  <a:pt x="87" y="137"/>
                  <a:pt x="87" y="137"/>
                  <a:pt x="87" y="136"/>
                </a:cubicBezTo>
                <a:cubicBezTo>
                  <a:pt x="86" y="135"/>
                  <a:pt x="85" y="133"/>
                  <a:pt x="84" y="131"/>
                </a:cubicBezTo>
                <a:cubicBezTo>
                  <a:pt x="83" y="130"/>
                  <a:pt x="83" y="129"/>
                  <a:pt x="82" y="128"/>
                </a:cubicBezTo>
                <a:cubicBezTo>
                  <a:pt x="82" y="128"/>
                  <a:pt x="80" y="127"/>
                  <a:pt x="80" y="127"/>
                </a:cubicBezTo>
                <a:cubicBezTo>
                  <a:pt x="80" y="126"/>
                  <a:pt x="80" y="125"/>
                  <a:pt x="80" y="124"/>
                </a:cubicBezTo>
                <a:cubicBezTo>
                  <a:pt x="80" y="123"/>
                  <a:pt x="81" y="123"/>
                  <a:pt x="81" y="122"/>
                </a:cubicBezTo>
                <a:cubicBezTo>
                  <a:pt x="81" y="121"/>
                  <a:pt x="80" y="121"/>
                  <a:pt x="80" y="120"/>
                </a:cubicBezTo>
                <a:cubicBezTo>
                  <a:pt x="80" y="119"/>
                  <a:pt x="81" y="118"/>
                  <a:pt x="81" y="117"/>
                </a:cubicBezTo>
                <a:cubicBezTo>
                  <a:pt x="81" y="117"/>
                  <a:pt x="81" y="116"/>
                  <a:pt x="82" y="116"/>
                </a:cubicBezTo>
                <a:cubicBezTo>
                  <a:pt x="82" y="115"/>
                  <a:pt x="83" y="115"/>
                  <a:pt x="83" y="115"/>
                </a:cubicBezTo>
                <a:cubicBezTo>
                  <a:pt x="83" y="114"/>
                  <a:pt x="83" y="114"/>
                  <a:pt x="84" y="113"/>
                </a:cubicBezTo>
                <a:cubicBezTo>
                  <a:pt x="84" y="113"/>
                  <a:pt x="86" y="112"/>
                  <a:pt x="86" y="111"/>
                </a:cubicBezTo>
                <a:cubicBezTo>
                  <a:pt x="86" y="111"/>
                  <a:pt x="86" y="107"/>
                  <a:pt x="86" y="106"/>
                </a:cubicBezTo>
                <a:cubicBezTo>
                  <a:pt x="86" y="106"/>
                  <a:pt x="85" y="105"/>
                  <a:pt x="85" y="105"/>
                </a:cubicBezTo>
                <a:cubicBezTo>
                  <a:pt x="85" y="104"/>
                  <a:pt x="84" y="102"/>
                  <a:pt x="83" y="102"/>
                </a:cubicBezTo>
                <a:cubicBezTo>
                  <a:pt x="83" y="102"/>
                  <a:pt x="82" y="103"/>
                  <a:pt x="82" y="104"/>
                </a:cubicBezTo>
                <a:cubicBezTo>
                  <a:pt x="82" y="104"/>
                  <a:pt x="82" y="105"/>
                  <a:pt x="81" y="105"/>
                </a:cubicBezTo>
                <a:cubicBezTo>
                  <a:pt x="80" y="105"/>
                  <a:pt x="80" y="104"/>
                  <a:pt x="78" y="104"/>
                </a:cubicBezTo>
                <a:cubicBezTo>
                  <a:pt x="78" y="104"/>
                  <a:pt x="77" y="104"/>
                  <a:pt x="77" y="103"/>
                </a:cubicBezTo>
                <a:cubicBezTo>
                  <a:pt x="76" y="103"/>
                  <a:pt x="76" y="102"/>
                  <a:pt x="75" y="101"/>
                </a:cubicBezTo>
                <a:cubicBezTo>
                  <a:pt x="74" y="101"/>
                  <a:pt x="74" y="101"/>
                  <a:pt x="73" y="100"/>
                </a:cubicBezTo>
                <a:cubicBezTo>
                  <a:pt x="73" y="100"/>
                  <a:pt x="73" y="99"/>
                  <a:pt x="73" y="99"/>
                </a:cubicBezTo>
                <a:cubicBezTo>
                  <a:pt x="72" y="98"/>
                  <a:pt x="71" y="96"/>
                  <a:pt x="70" y="96"/>
                </a:cubicBezTo>
                <a:cubicBezTo>
                  <a:pt x="69" y="95"/>
                  <a:pt x="68" y="95"/>
                  <a:pt x="67" y="95"/>
                </a:cubicBezTo>
                <a:cubicBezTo>
                  <a:pt x="67" y="95"/>
                  <a:pt x="66" y="95"/>
                  <a:pt x="66" y="94"/>
                </a:cubicBezTo>
                <a:cubicBezTo>
                  <a:pt x="65" y="94"/>
                  <a:pt x="65" y="94"/>
                  <a:pt x="64" y="94"/>
                </a:cubicBezTo>
                <a:cubicBezTo>
                  <a:pt x="63" y="93"/>
                  <a:pt x="62" y="90"/>
                  <a:pt x="60" y="90"/>
                </a:cubicBezTo>
                <a:cubicBezTo>
                  <a:pt x="59" y="91"/>
                  <a:pt x="58" y="91"/>
                  <a:pt x="57" y="91"/>
                </a:cubicBezTo>
                <a:cubicBezTo>
                  <a:pt x="56" y="91"/>
                  <a:pt x="55" y="91"/>
                  <a:pt x="54" y="90"/>
                </a:cubicBezTo>
                <a:cubicBezTo>
                  <a:pt x="53" y="90"/>
                  <a:pt x="51" y="89"/>
                  <a:pt x="50" y="89"/>
                </a:cubicBezTo>
                <a:cubicBezTo>
                  <a:pt x="50" y="89"/>
                  <a:pt x="49" y="88"/>
                  <a:pt x="49" y="88"/>
                </a:cubicBezTo>
                <a:cubicBezTo>
                  <a:pt x="48" y="87"/>
                  <a:pt x="47" y="87"/>
                  <a:pt x="47" y="87"/>
                </a:cubicBezTo>
                <a:cubicBezTo>
                  <a:pt x="46" y="87"/>
                  <a:pt x="46" y="86"/>
                  <a:pt x="45" y="86"/>
                </a:cubicBezTo>
                <a:cubicBezTo>
                  <a:pt x="44" y="85"/>
                  <a:pt x="44" y="85"/>
                  <a:pt x="44" y="84"/>
                </a:cubicBezTo>
                <a:cubicBezTo>
                  <a:pt x="44" y="83"/>
                  <a:pt x="44" y="83"/>
                  <a:pt x="44" y="82"/>
                </a:cubicBezTo>
                <a:cubicBezTo>
                  <a:pt x="45" y="80"/>
                  <a:pt x="43" y="79"/>
                  <a:pt x="42" y="77"/>
                </a:cubicBezTo>
                <a:cubicBezTo>
                  <a:pt x="41" y="76"/>
                  <a:pt x="41" y="76"/>
                  <a:pt x="40" y="75"/>
                </a:cubicBezTo>
                <a:cubicBezTo>
                  <a:pt x="40" y="74"/>
                  <a:pt x="40" y="74"/>
                  <a:pt x="40" y="74"/>
                </a:cubicBezTo>
                <a:cubicBezTo>
                  <a:pt x="39" y="73"/>
                  <a:pt x="39" y="72"/>
                  <a:pt x="38" y="71"/>
                </a:cubicBezTo>
                <a:cubicBezTo>
                  <a:pt x="38" y="71"/>
                  <a:pt x="37" y="70"/>
                  <a:pt x="37" y="69"/>
                </a:cubicBezTo>
                <a:cubicBezTo>
                  <a:pt x="36" y="68"/>
                  <a:pt x="37" y="67"/>
                  <a:pt x="37" y="66"/>
                </a:cubicBezTo>
                <a:cubicBezTo>
                  <a:pt x="36" y="65"/>
                  <a:pt x="34" y="65"/>
                  <a:pt x="34" y="68"/>
                </a:cubicBezTo>
                <a:cubicBezTo>
                  <a:pt x="34" y="68"/>
                  <a:pt x="35" y="69"/>
                  <a:pt x="35" y="69"/>
                </a:cubicBezTo>
                <a:cubicBezTo>
                  <a:pt x="35" y="70"/>
                  <a:pt x="35" y="71"/>
                  <a:pt x="36" y="72"/>
                </a:cubicBezTo>
                <a:cubicBezTo>
                  <a:pt x="36" y="72"/>
                  <a:pt x="37" y="73"/>
                  <a:pt x="37" y="74"/>
                </a:cubicBezTo>
                <a:cubicBezTo>
                  <a:pt x="37" y="75"/>
                  <a:pt x="37" y="76"/>
                  <a:pt x="37" y="77"/>
                </a:cubicBezTo>
                <a:cubicBezTo>
                  <a:pt x="38" y="77"/>
                  <a:pt x="39" y="78"/>
                  <a:pt x="38" y="79"/>
                </a:cubicBezTo>
                <a:cubicBezTo>
                  <a:pt x="37" y="79"/>
                  <a:pt x="37" y="78"/>
                  <a:pt x="37" y="78"/>
                </a:cubicBezTo>
                <a:cubicBezTo>
                  <a:pt x="36" y="78"/>
                  <a:pt x="35" y="77"/>
                  <a:pt x="35" y="76"/>
                </a:cubicBezTo>
                <a:cubicBezTo>
                  <a:pt x="35" y="76"/>
                  <a:pt x="35" y="75"/>
                  <a:pt x="35" y="75"/>
                </a:cubicBezTo>
                <a:cubicBezTo>
                  <a:pt x="35" y="73"/>
                  <a:pt x="32" y="73"/>
                  <a:pt x="32" y="72"/>
                </a:cubicBezTo>
                <a:cubicBezTo>
                  <a:pt x="32" y="71"/>
                  <a:pt x="33" y="71"/>
                  <a:pt x="33" y="70"/>
                </a:cubicBezTo>
                <a:cubicBezTo>
                  <a:pt x="33" y="69"/>
                  <a:pt x="32" y="69"/>
                  <a:pt x="32" y="68"/>
                </a:cubicBezTo>
                <a:cubicBezTo>
                  <a:pt x="32" y="67"/>
                  <a:pt x="32" y="66"/>
                  <a:pt x="32" y="65"/>
                </a:cubicBezTo>
                <a:cubicBezTo>
                  <a:pt x="32" y="64"/>
                  <a:pt x="32" y="63"/>
                  <a:pt x="32" y="63"/>
                </a:cubicBezTo>
                <a:cubicBezTo>
                  <a:pt x="31" y="62"/>
                  <a:pt x="30" y="61"/>
                  <a:pt x="30" y="61"/>
                </a:cubicBezTo>
                <a:cubicBezTo>
                  <a:pt x="29" y="61"/>
                  <a:pt x="28" y="61"/>
                  <a:pt x="28" y="60"/>
                </a:cubicBezTo>
                <a:cubicBezTo>
                  <a:pt x="28" y="60"/>
                  <a:pt x="28" y="58"/>
                  <a:pt x="27" y="58"/>
                </a:cubicBezTo>
                <a:cubicBezTo>
                  <a:pt x="27" y="57"/>
                  <a:pt x="27" y="56"/>
                  <a:pt x="27" y="54"/>
                </a:cubicBezTo>
                <a:cubicBezTo>
                  <a:pt x="27" y="53"/>
                  <a:pt x="27" y="52"/>
                  <a:pt x="27" y="51"/>
                </a:cubicBezTo>
                <a:cubicBezTo>
                  <a:pt x="28" y="50"/>
                  <a:pt x="29" y="50"/>
                  <a:pt x="29" y="49"/>
                </a:cubicBezTo>
                <a:cubicBezTo>
                  <a:pt x="29" y="48"/>
                  <a:pt x="29" y="48"/>
                  <a:pt x="30" y="47"/>
                </a:cubicBezTo>
                <a:cubicBezTo>
                  <a:pt x="30" y="46"/>
                  <a:pt x="32" y="45"/>
                  <a:pt x="33" y="44"/>
                </a:cubicBezTo>
                <a:cubicBezTo>
                  <a:pt x="34" y="42"/>
                  <a:pt x="35" y="41"/>
                  <a:pt x="35" y="40"/>
                </a:cubicBezTo>
                <a:cubicBezTo>
                  <a:pt x="36" y="39"/>
                  <a:pt x="36" y="38"/>
                  <a:pt x="36" y="38"/>
                </a:cubicBezTo>
                <a:cubicBezTo>
                  <a:pt x="36" y="37"/>
                  <a:pt x="34" y="36"/>
                  <a:pt x="34" y="35"/>
                </a:cubicBezTo>
                <a:cubicBezTo>
                  <a:pt x="35" y="34"/>
                  <a:pt x="35" y="34"/>
                  <a:pt x="36" y="34"/>
                </a:cubicBezTo>
                <a:cubicBezTo>
                  <a:pt x="36" y="34"/>
                  <a:pt x="36" y="33"/>
                  <a:pt x="36" y="32"/>
                </a:cubicBezTo>
                <a:cubicBezTo>
                  <a:pt x="36" y="31"/>
                  <a:pt x="36" y="31"/>
                  <a:pt x="36" y="30"/>
                </a:cubicBezTo>
                <a:cubicBezTo>
                  <a:pt x="36" y="29"/>
                  <a:pt x="37" y="29"/>
                  <a:pt x="36" y="28"/>
                </a:cubicBezTo>
                <a:cubicBezTo>
                  <a:pt x="36" y="27"/>
                  <a:pt x="35" y="28"/>
                  <a:pt x="34" y="28"/>
                </a:cubicBezTo>
                <a:cubicBezTo>
                  <a:pt x="33" y="27"/>
                  <a:pt x="34" y="26"/>
                  <a:pt x="34" y="26"/>
                </a:cubicBezTo>
                <a:cubicBezTo>
                  <a:pt x="34" y="25"/>
                  <a:pt x="34" y="25"/>
                  <a:pt x="34" y="24"/>
                </a:cubicBezTo>
                <a:cubicBezTo>
                  <a:pt x="34" y="24"/>
                  <a:pt x="35" y="23"/>
                  <a:pt x="35" y="23"/>
                </a:cubicBezTo>
                <a:cubicBezTo>
                  <a:pt x="34" y="23"/>
                  <a:pt x="34" y="22"/>
                  <a:pt x="34" y="21"/>
                </a:cubicBezTo>
                <a:cubicBezTo>
                  <a:pt x="43" y="13"/>
                  <a:pt x="55" y="8"/>
                  <a:pt x="68" y="6"/>
                </a:cubicBezTo>
                <a:cubicBezTo>
                  <a:pt x="68" y="6"/>
                  <a:pt x="68" y="6"/>
                  <a:pt x="68" y="6"/>
                </a:cubicBezTo>
                <a:cubicBezTo>
                  <a:pt x="68" y="6"/>
                  <a:pt x="68" y="6"/>
                  <a:pt x="69" y="6"/>
                </a:cubicBezTo>
                <a:cubicBezTo>
                  <a:pt x="70" y="6"/>
                  <a:pt x="70" y="6"/>
                  <a:pt x="71" y="6"/>
                </a:cubicBezTo>
                <a:cubicBezTo>
                  <a:pt x="72" y="6"/>
                  <a:pt x="73" y="6"/>
                  <a:pt x="74" y="6"/>
                </a:cubicBezTo>
                <a:cubicBezTo>
                  <a:pt x="75" y="6"/>
                  <a:pt x="78" y="8"/>
                  <a:pt x="79" y="7"/>
                </a:cubicBezTo>
                <a:cubicBezTo>
                  <a:pt x="79" y="7"/>
                  <a:pt x="79" y="6"/>
                  <a:pt x="79" y="6"/>
                </a:cubicBezTo>
                <a:cubicBezTo>
                  <a:pt x="80" y="5"/>
                  <a:pt x="80" y="5"/>
                  <a:pt x="80" y="4"/>
                </a:cubicBezTo>
                <a:cubicBezTo>
                  <a:pt x="81" y="4"/>
                  <a:pt x="81" y="4"/>
                  <a:pt x="82" y="4"/>
                </a:cubicBezTo>
                <a:cubicBezTo>
                  <a:pt x="84" y="4"/>
                  <a:pt x="86" y="4"/>
                  <a:pt x="88" y="4"/>
                </a:cubicBezTo>
                <a:cubicBezTo>
                  <a:pt x="88" y="0"/>
                  <a:pt x="88" y="0"/>
                  <a:pt x="88" y="0"/>
                </a:cubicBezTo>
                <a:cubicBezTo>
                  <a:pt x="86" y="0"/>
                  <a:pt x="85" y="0"/>
                  <a:pt x="84" y="0"/>
                </a:cubicBezTo>
                <a:cubicBezTo>
                  <a:pt x="83" y="0"/>
                  <a:pt x="83" y="0"/>
                  <a:pt x="82" y="0"/>
                </a:cubicBezTo>
                <a:cubicBezTo>
                  <a:pt x="81" y="0"/>
                  <a:pt x="80" y="0"/>
                  <a:pt x="80" y="0"/>
                </a:cubicBezTo>
                <a:cubicBezTo>
                  <a:pt x="71" y="0"/>
                  <a:pt x="63" y="2"/>
                  <a:pt x="56" y="4"/>
                </a:cubicBezTo>
                <a:cubicBezTo>
                  <a:pt x="54" y="5"/>
                  <a:pt x="53" y="5"/>
                  <a:pt x="52" y="6"/>
                </a:cubicBezTo>
                <a:cubicBezTo>
                  <a:pt x="52" y="6"/>
                  <a:pt x="51" y="6"/>
                  <a:pt x="51" y="6"/>
                </a:cubicBezTo>
                <a:cubicBezTo>
                  <a:pt x="50" y="6"/>
                  <a:pt x="49" y="7"/>
                  <a:pt x="48" y="7"/>
                </a:cubicBezTo>
                <a:cubicBezTo>
                  <a:pt x="47" y="8"/>
                  <a:pt x="46" y="8"/>
                  <a:pt x="45" y="9"/>
                </a:cubicBezTo>
                <a:cubicBezTo>
                  <a:pt x="43" y="9"/>
                  <a:pt x="42" y="10"/>
                  <a:pt x="41" y="11"/>
                </a:cubicBezTo>
                <a:cubicBezTo>
                  <a:pt x="37" y="13"/>
                  <a:pt x="32" y="17"/>
                  <a:pt x="28" y="20"/>
                </a:cubicBezTo>
                <a:cubicBezTo>
                  <a:pt x="28" y="20"/>
                  <a:pt x="27" y="21"/>
                  <a:pt x="27" y="21"/>
                </a:cubicBezTo>
                <a:cubicBezTo>
                  <a:pt x="26" y="22"/>
                  <a:pt x="25" y="23"/>
                  <a:pt x="24" y="24"/>
                </a:cubicBezTo>
                <a:cubicBezTo>
                  <a:pt x="23" y="25"/>
                  <a:pt x="22" y="26"/>
                  <a:pt x="21" y="27"/>
                </a:cubicBezTo>
                <a:cubicBezTo>
                  <a:pt x="20" y="28"/>
                  <a:pt x="19" y="30"/>
                  <a:pt x="17" y="31"/>
                </a:cubicBezTo>
                <a:cubicBezTo>
                  <a:pt x="15" y="34"/>
                  <a:pt x="13" y="38"/>
                  <a:pt x="11" y="41"/>
                </a:cubicBezTo>
                <a:cubicBezTo>
                  <a:pt x="10" y="42"/>
                  <a:pt x="9" y="44"/>
                  <a:pt x="9" y="45"/>
                </a:cubicBezTo>
                <a:cubicBezTo>
                  <a:pt x="9" y="45"/>
                  <a:pt x="8" y="46"/>
                  <a:pt x="8" y="46"/>
                </a:cubicBezTo>
                <a:cubicBezTo>
                  <a:pt x="7" y="48"/>
                  <a:pt x="6" y="50"/>
                  <a:pt x="6" y="52"/>
                </a:cubicBezTo>
                <a:cubicBezTo>
                  <a:pt x="5" y="53"/>
                  <a:pt x="5" y="53"/>
                  <a:pt x="5" y="54"/>
                </a:cubicBezTo>
                <a:cubicBezTo>
                  <a:pt x="4" y="56"/>
                  <a:pt x="3" y="59"/>
                  <a:pt x="2" y="62"/>
                </a:cubicBezTo>
                <a:cubicBezTo>
                  <a:pt x="2" y="63"/>
                  <a:pt x="2" y="64"/>
                  <a:pt x="1" y="66"/>
                </a:cubicBezTo>
                <a:close/>
                <a:moveTo>
                  <a:pt x="88" y="64"/>
                </a:moveTo>
                <a:cubicBezTo>
                  <a:pt x="88" y="103"/>
                  <a:pt x="88" y="103"/>
                  <a:pt x="88" y="103"/>
                </a:cubicBezTo>
                <a:cubicBezTo>
                  <a:pt x="87" y="103"/>
                  <a:pt x="87" y="103"/>
                  <a:pt x="87" y="103"/>
                </a:cubicBezTo>
                <a:cubicBezTo>
                  <a:pt x="86" y="103"/>
                  <a:pt x="85" y="102"/>
                  <a:pt x="85" y="102"/>
                </a:cubicBezTo>
                <a:cubicBezTo>
                  <a:pt x="83" y="101"/>
                  <a:pt x="82" y="102"/>
                  <a:pt x="80" y="102"/>
                </a:cubicBezTo>
                <a:cubicBezTo>
                  <a:pt x="79" y="102"/>
                  <a:pt x="76" y="100"/>
                  <a:pt x="76" y="99"/>
                </a:cubicBezTo>
                <a:cubicBezTo>
                  <a:pt x="76" y="98"/>
                  <a:pt x="77" y="96"/>
                  <a:pt x="77" y="95"/>
                </a:cubicBezTo>
                <a:cubicBezTo>
                  <a:pt x="77" y="94"/>
                  <a:pt x="78" y="94"/>
                  <a:pt x="78" y="93"/>
                </a:cubicBezTo>
                <a:cubicBezTo>
                  <a:pt x="78" y="92"/>
                  <a:pt x="76" y="91"/>
                  <a:pt x="76" y="91"/>
                </a:cubicBezTo>
                <a:cubicBezTo>
                  <a:pt x="74" y="91"/>
                  <a:pt x="72" y="92"/>
                  <a:pt x="70" y="91"/>
                </a:cubicBezTo>
                <a:cubicBezTo>
                  <a:pt x="69" y="90"/>
                  <a:pt x="70" y="90"/>
                  <a:pt x="70" y="89"/>
                </a:cubicBezTo>
                <a:cubicBezTo>
                  <a:pt x="71" y="89"/>
                  <a:pt x="70" y="88"/>
                  <a:pt x="71" y="88"/>
                </a:cubicBezTo>
                <a:cubicBezTo>
                  <a:pt x="71" y="88"/>
                  <a:pt x="71" y="87"/>
                  <a:pt x="72" y="87"/>
                </a:cubicBezTo>
                <a:cubicBezTo>
                  <a:pt x="72" y="86"/>
                  <a:pt x="72" y="85"/>
                  <a:pt x="72" y="85"/>
                </a:cubicBezTo>
                <a:cubicBezTo>
                  <a:pt x="72" y="84"/>
                  <a:pt x="73" y="84"/>
                  <a:pt x="73" y="83"/>
                </a:cubicBezTo>
                <a:cubicBezTo>
                  <a:pt x="73" y="83"/>
                  <a:pt x="73" y="82"/>
                  <a:pt x="72" y="82"/>
                </a:cubicBezTo>
                <a:cubicBezTo>
                  <a:pt x="71" y="82"/>
                  <a:pt x="70" y="82"/>
                  <a:pt x="69" y="82"/>
                </a:cubicBezTo>
                <a:cubicBezTo>
                  <a:pt x="67" y="83"/>
                  <a:pt x="67" y="86"/>
                  <a:pt x="65" y="86"/>
                </a:cubicBezTo>
                <a:cubicBezTo>
                  <a:pt x="65" y="86"/>
                  <a:pt x="64" y="86"/>
                  <a:pt x="63" y="87"/>
                </a:cubicBezTo>
                <a:cubicBezTo>
                  <a:pt x="63" y="87"/>
                  <a:pt x="62" y="87"/>
                  <a:pt x="61" y="87"/>
                </a:cubicBezTo>
                <a:cubicBezTo>
                  <a:pt x="60" y="87"/>
                  <a:pt x="59" y="86"/>
                  <a:pt x="59" y="86"/>
                </a:cubicBezTo>
                <a:cubicBezTo>
                  <a:pt x="58" y="85"/>
                  <a:pt x="57" y="83"/>
                  <a:pt x="57" y="83"/>
                </a:cubicBezTo>
                <a:cubicBezTo>
                  <a:pt x="56" y="80"/>
                  <a:pt x="57" y="78"/>
                  <a:pt x="58" y="76"/>
                </a:cubicBezTo>
                <a:cubicBezTo>
                  <a:pt x="58" y="76"/>
                  <a:pt x="59" y="75"/>
                  <a:pt x="59" y="75"/>
                </a:cubicBezTo>
                <a:cubicBezTo>
                  <a:pt x="59" y="74"/>
                  <a:pt x="59" y="73"/>
                  <a:pt x="59" y="73"/>
                </a:cubicBezTo>
                <a:cubicBezTo>
                  <a:pt x="59" y="71"/>
                  <a:pt x="61" y="71"/>
                  <a:pt x="62" y="70"/>
                </a:cubicBezTo>
                <a:cubicBezTo>
                  <a:pt x="63" y="69"/>
                  <a:pt x="65" y="68"/>
                  <a:pt x="66" y="68"/>
                </a:cubicBezTo>
                <a:cubicBezTo>
                  <a:pt x="67" y="68"/>
                  <a:pt x="68" y="68"/>
                  <a:pt x="69" y="69"/>
                </a:cubicBezTo>
                <a:cubicBezTo>
                  <a:pt x="69" y="69"/>
                  <a:pt x="70" y="69"/>
                  <a:pt x="70" y="69"/>
                </a:cubicBezTo>
                <a:cubicBezTo>
                  <a:pt x="72" y="69"/>
                  <a:pt x="72" y="68"/>
                  <a:pt x="74" y="67"/>
                </a:cubicBezTo>
                <a:cubicBezTo>
                  <a:pt x="75" y="68"/>
                  <a:pt x="76" y="67"/>
                  <a:pt x="77" y="67"/>
                </a:cubicBezTo>
                <a:cubicBezTo>
                  <a:pt x="78" y="67"/>
                  <a:pt x="79" y="68"/>
                  <a:pt x="79" y="68"/>
                </a:cubicBezTo>
                <a:cubicBezTo>
                  <a:pt x="80" y="68"/>
                  <a:pt x="80" y="68"/>
                  <a:pt x="81" y="68"/>
                </a:cubicBezTo>
                <a:cubicBezTo>
                  <a:pt x="82" y="68"/>
                  <a:pt x="82" y="69"/>
                  <a:pt x="83" y="70"/>
                </a:cubicBezTo>
                <a:cubicBezTo>
                  <a:pt x="83" y="71"/>
                  <a:pt x="82" y="71"/>
                  <a:pt x="82" y="72"/>
                </a:cubicBezTo>
                <a:cubicBezTo>
                  <a:pt x="83" y="73"/>
                  <a:pt x="85" y="73"/>
                  <a:pt x="86" y="74"/>
                </a:cubicBezTo>
                <a:cubicBezTo>
                  <a:pt x="86" y="73"/>
                  <a:pt x="86" y="72"/>
                  <a:pt x="86" y="71"/>
                </a:cubicBezTo>
                <a:cubicBezTo>
                  <a:pt x="86" y="70"/>
                  <a:pt x="86" y="70"/>
                  <a:pt x="86" y="70"/>
                </a:cubicBezTo>
                <a:cubicBezTo>
                  <a:pt x="86" y="69"/>
                  <a:pt x="85" y="69"/>
                  <a:pt x="85" y="68"/>
                </a:cubicBezTo>
                <a:cubicBezTo>
                  <a:pt x="85" y="66"/>
                  <a:pt x="86" y="65"/>
                  <a:pt x="88"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9" name="Freeform 307"/>
          <p:cNvSpPr>
            <a:spLocks/>
          </p:cNvSpPr>
          <p:nvPr/>
        </p:nvSpPr>
        <p:spPr bwMode="auto">
          <a:xfrm>
            <a:off x="5541963" y="3424238"/>
            <a:ext cx="90487" cy="257175"/>
          </a:xfrm>
          <a:custGeom>
            <a:avLst/>
            <a:gdLst>
              <a:gd name="T0" fmla="*/ 6 w 53"/>
              <a:gd name="T1" fmla="*/ 18 h 152"/>
              <a:gd name="T2" fmla="*/ 1 w 53"/>
              <a:gd name="T3" fmla="*/ 37 h 152"/>
              <a:gd name="T4" fmla="*/ 4 w 53"/>
              <a:gd name="T5" fmla="*/ 53 h 152"/>
              <a:gd name="T6" fmla="*/ 19 w 53"/>
              <a:gd name="T7" fmla="*/ 69 h 152"/>
              <a:gd name="T8" fmla="*/ 19 w 53"/>
              <a:gd name="T9" fmla="*/ 152 h 152"/>
              <a:gd name="T10" fmla="*/ 34 w 53"/>
              <a:gd name="T11" fmla="*/ 152 h 152"/>
              <a:gd name="T12" fmla="*/ 34 w 53"/>
              <a:gd name="T13" fmla="*/ 69 h 152"/>
              <a:gd name="T14" fmla="*/ 48 w 53"/>
              <a:gd name="T15" fmla="*/ 53 h 152"/>
              <a:gd name="T16" fmla="*/ 52 w 53"/>
              <a:gd name="T17" fmla="*/ 37 h 152"/>
              <a:gd name="T18" fmla="*/ 47 w 53"/>
              <a:gd name="T19" fmla="*/ 18 h 152"/>
              <a:gd name="T20" fmla="*/ 35 w 53"/>
              <a:gd name="T21" fmla="*/ 0 h 152"/>
              <a:gd name="T22" fmla="*/ 39 w 53"/>
              <a:gd name="T23" fmla="*/ 36 h 152"/>
              <a:gd name="T24" fmla="*/ 34 w 53"/>
              <a:gd name="T25" fmla="*/ 36 h 152"/>
              <a:gd name="T26" fmla="*/ 30 w 53"/>
              <a:gd name="T27" fmla="*/ 0 h 152"/>
              <a:gd name="T28" fmla="*/ 26 w 53"/>
              <a:gd name="T29" fmla="*/ 0 h 152"/>
              <a:gd name="T30" fmla="*/ 23 w 53"/>
              <a:gd name="T31" fmla="*/ 0 h 152"/>
              <a:gd name="T32" fmla="*/ 19 w 53"/>
              <a:gd name="T33" fmla="*/ 36 h 152"/>
              <a:gd name="T34" fmla="*/ 14 w 53"/>
              <a:gd name="T35" fmla="*/ 36 h 152"/>
              <a:gd name="T36" fmla="*/ 18 w 53"/>
              <a:gd name="T37" fmla="*/ 0 h 152"/>
              <a:gd name="T38" fmla="*/ 6 w 53"/>
              <a:gd name="T39" fmla="*/ 18 h 1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3"/>
              <a:gd name="T61" fmla="*/ 0 h 152"/>
              <a:gd name="T62" fmla="*/ 53 w 53"/>
              <a:gd name="T63" fmla="*/ 152 h 1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3" h="152">
                <a:moveTo>
                  <a:pt x="6" y="18"/>
                </a:moveTo>
                <a:cubicBezTo>
                  <a:pt x="4" y="24"/>
                  <a:pt x="1" y="30"/>
                  <a:pt x="1" y="37"/>
                </a:cubicBezTo>
                <a:cubicBezTo>
                  <a:pt x="0" y="43"/>
                  <a:pt x="1" y="47"/>
                  <a:pt x="4" y="53"/>
                </a:cubicBezTo>
                <a:cubicBezTo>
                  <a:pt x="7" y="58"/>
                  <a:pt x="13" y="66"/>
                  <a:pt x="19" y="69"/>
                </a:cubicBezTo>
                <a:cubicBezTo>
                  <a:pt x="19" y="152"/>
                  <a:pt x="19" y="152"/>
                  <a:pt x="19" y="152"/>
                </a:cubicBezTo>
                <a:cubicBezTo>
                  <a:pt x="34" y="152"/>
                  <a:pt x="34" y="152"/>
                  <a:pt x="34" y="152"/>
                </a:cubicBezTo>
                <a:cubicBezTo>
                  <a:pt x="34" y="69"/>
                  <a:pt x="34" y="69"/>
                  <a:pt x="34" y="69"/>
                </a:cubicBezTo>
                <a:cubicBezTo>
                  <a:pt x="40" y="66"/>
                  <a:pt x="45" y="58"/>
                  <a:pt x="48" y="53"/>
                </a:cubicBezTo>
                <a:cubicBezTo>
                  <a:pt x="51" y="47"/>
                  <a:pt x="53" y="43"/>
                  <a:pt x="52" y="37"/>
                </a:cubicBezTo>
                <a:cubicBezTo>
                  <a:pt x="51" y="30"/>
                  <a:pt x="49" y="24"/>
                  <a:pt x="47" y="18"/>
                </a:cubicBezTo>
                <a:cubicBezTo>
                  <a:pt x="45" y="13"/>
                  <a:pt x="41" y="1"/>
                  <a:pt x="35" y="0"/>
                </a:cubicBezTo>
                <a:cubicBezTo>
                  <a:pt x="39" y="36"/>
                  <a:pt x="39" y="36"/>
                  <a:pt x="39" y="36"/>
                </a:cubicBezTo>
                <a:cubicBezTo>
                  <a:pt x="34" y="36"/>
                  <a:pt x="34" y="36"/>
                  <a:pt x="34" y="36"/>
                </a:cubicBezTo>
                <a:cubicBezTo>
                  <a:pt x="30" y="0"/>
                  <a:pt x="30" y="0"/>
                  <a:pt x="30" y="0"/>
                </a:cubicBezTo>
                <a:cubicBezTo>
                  <a:pt x="26" y="0"/>
                  <a:pt x="26" y="0"/>
                  <a:pt x="26" y="0"/>
                </a:cubicBezTo>
                <a:cubicBezTo>
                  <a:pt x="23" y="0"/>
                  <a:pt x="23" y="0"/>
                  <a:pt x="23" y="0"/>
                </a:cubicBezTo>
                <a:cubicBezTo>
                  <a:pt x="19" y="36"/>
                  <a:pt x="19" y="36"/>
                  <a:pt x="19" y="36"/>
                </a:cubicBezTo>
                <a:cubicBezTo>
                  <a:pt x="14" y="36"/>
                  <a:pt x="14" y="36"/>
                  <a:pt x="14" y="36"/>
                </a:cubicBezTo>
                <a:cubicBezTo>
                  <a:pt x="18" y="0"/>
                  <a:pt x="18" y="0"/>
                  <a:pt x="18" y="0"/>
                </a:cubicBezTo>
                <a:cubicBezTo>
                  <a:pt x="11" y="1"/>
                  <a:pt x="8" y="13"/>
                  <a:pt x="6"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0" name="Freeform 308"/>
          <p:cNvSpPr>
            <a:spLocks/>
          </p:cNvSpPr>
          <p:nvPr/>
        </p:nvSpPr>
        <p:spPr bwMode="auto">
          <a:xfrm>
            <a:off x="5659438" y="3417888"/>
            <a:ext cx="95250" cy="263525"/>
          </a:xfrm>
          <a:custGeom>
            <a:avLst/>
            <a:gdLst>
              <a:gd name="T0" fmla="*/ 35 w 56"/>
              <a:gd name="T1" fmla="*/ 156 h 156"/>
              <a:gd name="T2" fmla="*/ 35 w 56"/>
              <a:gd name="T3" fmla="*/ 75 h 156"/>
              <a:gd name="T4" fmla="*/ 56 w 56"/>
              <a:gd name="T5" fmla="*/ 42 h 156"/>
              <a:gd name="T6" fmla="*/ 28 w 56"/>
              <a:gd name="T7" fmla="*/ 0 h 156"/>
              <a:gd name="T8" fmla="*/ 0 w 56"/>
              <a:gd name="T9" fmla="*/ 42 h 156"/>
              <a:gd name="T10" fmla="*/ 21 w 56"/>
              <a:gd name="T11" fmla="*/ 75 h 156"/>
              <a:gd name="T12" fmla="*/ 21 w 56"/>
              <a:gd name="T13" fmla="*/ 156 h 156"/>
              <a:gd name="T14" fmla="*/ 35 w 56"/>
              <a:gd name="T15" fmla="*/ 156 h 156"/>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156"/>
              <a:gd name="T26" fmla="*/ 56 w 56"/>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156">
                <a:moveTo>
                  <a:pt x="35" y="156"/>
                </a:moveTo>
                <a:cubicBezTo>
                  <a:pt x="35" y="75"/>
                  <a:pt x="35" y="75"/>
                  <a:pt x="35" y="75"/>
                </a:cubicBezTo>
                <a:cubicBezTo>
                  <a:pt x="47" y="71"/>
                  <a:pt x="56" y="58"/>
                  <a:pt x="56" y="42"/>
                </a:cubicBezTo>
                <a:cubicBezTo>
                  <a:pt x="56" y="23"/>
                  <a:pt x="44" y="0"/>
                  <a:pt x="28" y="0"/>
                </a:cubicBezTo>
                <a:cubicBezTo>
                  <a:pt x="13" y="0"/>
                  <a:pt x="0" y="23"/>
                  <a:pt x="0" y="42"/>
                </a:cubicBezTo>
                <a:cubicBezTo>
                  <a:pt x="0" y="58"/>
                  <a:pt x="9" y="71"/>
                  <a:pt x="21" y="75"/>
                </a:cubicBezTo>
                <a:cubicBezTo>
                  <a:pt x="21" y="156"/>
                  <a:pt x="21" y="156"/>
                  <a:pt x="21" y="156"/>
                </a:cubicBezTo>
                <a:lnTo>
                  <a:pt x="35" y="1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1" name="Freeform 309"/>
          <p:cNvSpPr>
            <a:spLocks/>
          </p:cNvSpPr>
          <p:nvPr/>
        </p:nvSpPr>
        <p:spPr bwMode="auto">
          <a:xfrm>
            <a:off x="5610225" y="3714750"/>
            <a:ext cx="227013" cy="234950"/>
          </a:xfrm>
          <a:custGeom>
            <a:avLst/>
            <a:gdLst>
              <a:gd name="T0" fmla="*/ 68 w 134"/>
              <a:gd name="T1" fmla="*/ 0 h 139"/>
              <a:gd name="T2" fmla="*/ 52 w 134"/>
              <a:gd name="T3" fmla="*/ 30 h 139"/>
              <a:gd name="T4" fmla="*/ 52 w 134"/>
              <a:gd name="T5" fmla="*/ 52 h 139"/>
              <a:gd name="T6" fmla="*/ 0 w 134"/>
              <a:gd name="T7" fmla="*/ 74 h 139"/>
              <a:gd name="T8" fmla="*/ 0 w 134"/>
              <a:gd name="T9" fmla="*/ 89 h 139"/>
              <a:gd name="T10" fmla="*/ 52 w 134"/>
              <a:gd name="T11" fmla="*/ 78 h 139"/>
              <a:gd name="T12" fmla="*/ 52 w 134"/>
              <a:gd name="T13" fmla="*/ 108 h 139"/>
              <a:gd name="T14" fmla="*/ 30 w 134"/>
              <a:gd name="T15" fmla="*/ 124 h 139"/>
              <a:gd name="T16" fmla="*/ 30 w 134"/>
              <a:gd name="T17" fmla="*/ 139 h 139"/>
              <a:gd name="T18" fmla="*/ 67 w 134"/>
              <a:gd name="T19" fmla="*/ 126 h 139"/>
              <a:gd name="T20" fmla="*/ 104 w 134"/>
              <a:gd name="T21" fmla="*/ 139 h 139"/>
              <a:gd name="T22" fmla="*/ 104 w 134"/>
              <a:gd name="T23" fmla="*/ 124 h 139"/>
              <a:gd name="T24" fmla="*/ 83 w 134"/>
              <a:gd name="T25" fmla="*/ 108 h 139"/>
              <a:gd name="T26" fmla="*/ 83 w 134"/>
              <a:gd name="T27" fmla="*/ 78 h 139"/>
              <a:gd name="T28" fmla="*/ 134 w 134"/>
              <a:gd name="T29" fmla="*/ 89 h 139"/>
              <a:gd name="T30" fmla="*/ 134 w 134"/>
              <a:gd name="T31" fmla="*/ 74 h 139"/>
              <a:gd name="T32" fmla="*/ 83 w 134"/>
              <a:gd name="T33" fmla="*/ 52 h 139"/>
              <a:gd name="T34" fmla="*/ 83 w 134"/>
              <a:gd name="T35" fmla="*/ 30 h 139"/>
              <a:gd name="T36" fmla="*/ 68 w 134"/>
              <a:gd name="T37" fmla="*/ 0 h 1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4"/>
              <a:gd name="T58" fmla="*/ 0 h 139"/>
              <a:gd name="T59" fmla="*/ 134 w 134"/>
              <a:gd name="T60" fmla="*/ 139 h 1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4" h="139">
                <a:moveTo>
                  <a:pt x="68" y="0"/>
                </a:moveTo>
                <a:cubicBezTo>
                  <a:pt x="59" y="0"/>
                  <a:pt x="52" y="22"/>
                  <a:pt x="52" y="30"/>
                </a:cubicBezTo>
                <a:cubicBezTo>
                  <a:pt x="52" y="52"/>
                  <a:pt x="52" y="52"/>
                  <a:pt x="52" y="52"/>
                </a:cubicBezTo>
                <a:cubicBezTo>
                  <a:pt x="0" y="74"/>
                  <a:pt x="0" y="74"/>
                  <a:pt x="0" y="74"/>
                </a:cubicBezTo>
                <a:cubicBezTo>
                  <a:pt x="0" y="89"/>
                  <a:pt x="0" y="89"/>
                  <a:pt x="0" y="89"/>
                </a:cubicBezTo>
                <a:cubicBezTo>
                  <a:pt x="52" y="78"/>
                  <a:pt x="52" y="78"/>
                  <a:pt x="52" y="78"/>
                </a:cubicBezTo>
                <a:cubicBezTo>
                  <a:pt x="52" y="108"/>
                  <a:pt x="52" y="108"/>
                  <a:pt x="52" y="108"/>
                </a:cubicBezTo>
                <a:cubicBezTo>
                  <a:pt x="30" y="124"/>
                  <a:pt x="30" y="124"/>
                  <a:pt x="30" y="124"/>
                </a:cubicBezTo>
                <a:cubicBezTo>
                  <a:pt x="30" y="139"/>
                  <a:pt x="30" y="139"/>
                  <a:pt x="30" y="139"/>
                </a:cubicBezTo>
                <a:cubicBezTo>
                  <a:pt x="67" y="126"/>
                  <a:pt x="67" y="126"/>
                  <a:pt x="67" y="126"/>
                </a:cubicBezTo>
                <a:cubicBezTo>
                  <a:pt x="104" y="139"/>
                  <a:pt x="104" y="139"/>
                  <a:pt x="104" y="139"/>
                </a:cubicBezTo>
                <a:cubicBezTo>
                  <a:pt x="104" y="124"/>
                  <a:pt x="104" y="124"/>
                  <a:pt x="104" y="124"/>
                </a:cubicBezTo>
                <a:cubicBezTo>
                  <a:pt x="83" y="108"/>
                  <a:pt x="83" y="108"/>
                  <a:pt x="83" y="108"/>
                </a:cubicBezTo>
                <a:cubicBezTo>
                  <a:pt x="83" y="78"/>
                  <a:pt x="83" y="78"/>
                  <a:pt x="83" y="78"/>
                </a:cubicBezTo>
                <a:cubicBezTo>
                  <a:pt x="134" y="89"/>
                  <a:pt x="134" y="89"/>
                  <a:pt x="134" y="89"/>
                </a:cubicBezTo>
                <a:cubicBezTo>
                  <a:pt x="134" y="74"/>
                  <a:pt x="134" y="74"/>
                  <a:pt x="134" y="74"/>
                </a:cubicBezTo>
                <a:cubicBezTo>
                  <a:pt x="83" y="52"/>
                  <a:pt x="83" y="52"/>
                  <a:pt x="83" y="52"/>
                </a:cubicBezTo>
                <a:cubicBezTo>
                  <a:pt x="83" y="30"/>
                  <a:pt x="83" y="30"/>
                  <a:pt x="83" y="30"/>
                </a:cubicBezTo>
                <a:cubicBezTo>
                  <a:pt x="83" y="22"/>
                  <a:pt x="76"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2" name="Freeform 310"/>
          <p:cNvSpPr>
            <a:spLocks/>
          </p:cNvSpPr>
          <p:nvPr/>
        </p:nvSpPr>
        <p:spPr bwMode="auto">
          <a:xfrm>
            <a:off x="6156325" y="3460750"/>
            <a:ext cx="211138" cy="187325"/>
          </a:xfrm>
          <a:custGeom>
            <a:avLst/>
            <a:gdLst>
              <a:gd name="T0" fmla="*/ 13 w 124"/>
              <a:gd name="T1" fmla="*/ 11 h 111"/>
              <a:gd name="T2" fmla="*/ 1 w 124"/>
              <a:gd name="T3" fmla="*/ 34 h 111"/>
              <a:gd name="T4" fmla="*/ 0 w 124"/>
              <a:gd name="T5" fmla="*/ 40 h 111"/>
              <a:gd name="T6" fmla="*/ 0 w 124"/>
              <a:gd name="T7" fmla="*/ 41 h 111"/>
              <a:gd name="T8" fmla="*/ 0 w 124"/>
              <a:gd name="T9" fmla="*/ 47 h 111"/>
              <a:gd name="T10" fmla="*/ 1 w 124"/>
              <a:gd name="T11" fmla="*/ 52 h 111"/>
              <a:gd name="T12" fmla="*/ 5 w 124"/>
              <a:gd name="T13" fmla="*/ 72 h 111"/>
              <a:gd name="T14" fmla="*/ 19 w 124"/>
              <a:gd name="T15" fmla="*/ 97 h 111"/>
              <a:gd name="T16" fmla="*/ 19 w 124"/>
              <a:gd name="T17" fmla="*/ 98 h 111"/>
              <a:gd name="T18" fmla="*/ 27 w 124"/>
              <a:gd name="T19" fmla="*/ 106 h 111"/>
              <a:gd name="T20" fmla="*/ 30 w 124"/>
              <a:gd name="T21" fmla="*/ 108 h 111"/>
              <a:gd name="T22" fmla="*/ 43 w 124"/>
              <a:gd name="T23" fmla="*/ 110 h 111"/>
              <a:gd name="T24" fmla="*/ 44 w 124"/>
              <a:gd name="T25" fmla="*/ 110 h 111"/>
              <a:gd name="T26" fmla="*/ 50 w 124"/>
              <a:gd name="T27" fmla="*/ 107 h 111"/>
              <a:gd name="T28" fmla="*/ 54 w 124"/>
              <a:gd name="T29" fmla="*/ 106 h 111"/>
              <a:gd name="T30" fmla="*/ 62 w 124"/>
              <a:gd name="T31" fmla="*/ 105 h 111"/>
              <a:gd name="T32" fmla="*/ 62 w 124"/>
              <a:gd name="T33" fmla="*/ 105 h 111"/>
              <a:gd name="T34" fmla="*/ 70 w 124"/>
              <a:gd name="T35" fmla="*/ 106 h 111"/>
              <a:gd name="T36" fmla="*/ 74 w 124"/>
              <a:gd name="T37" fmla="*/ 107 h 111"/>
              <a:gd name="T38" fmla="*/ 81 w 124"/>
              <a:gd name="T39" fmla="*/ 110 h 111"/>
              <a:gd name="T40" fmla="*/ 81 w 124"/>
              <a:gd name="T41" fmla="*/ 110 h 111"/>
              <a:gd name="T42" fmla="*/ 94 w 124"/>
              <a:gd name="T43" fmla="*/ 108 h 111"/>
              <a:gd name="T44" fmla="*/ 97 w 124"/>
              <a:gd name="T45" fmla="*/ 106 h 111"/>
              <a:gd name="T46" fmla="*/ 105 w 124"/>
              <a:gd name="T47" fmla="*/ 98 h 111"/>
              <a:gd name="T48" fmla="*/ 105 w 124"/>
              <a:gd name="T49" fmla="*/ 97 h 111"/>
              <a:gd name="T50" fmla="*/ 119 w 124"/>
              <a:gd name="T51" fmla="*/ 72 h 111"/>
              <a:gd name="T52" fmla="*/ 124 w 124"/>
              <a:gd name="T53" fmla="*/ 52 h 111"/>
              <a:gd name="T54" fmla="*/ 124 w 124"/>
              <a:gd name="T55" fmla="*/ 47 h 111"/>
              <a:gd name="T56" fmla="*/ 124 w 124"/>
              <a:gd name="T57" fmla="*/ 41 h 111"/>
              <a:gd name="T58" fmla="*/ 124 w 124"/>
              <a:gd name="T59" fmla="*/ 40 h 111"/>
              <a:gd name="T60" fmla="*/ 123 w 124"/>
              <a:gd name="T61" fmla="*/ 34 h 111"/>
              <a:gd name="T62" fmla="*/ 111 w 124"/>
              <a:gd name="T63" fmla="*/ 11 h 111"/>
              <a:gd name="T64" fmla="*/ 109 w 124"/>
              <a:gd name="T65" fmla="*/ 8 h 111"/>
              <a:gd name="T66" fmla="*/ 91 w 124"/>
              <a:gd name="T67" fmla="*/ 1 h 111"/>
              <a:gd name="T68" fmla="*/ 72 w 124"/>
              <a:gd name="T69" fmla="*/ 3 h 111"/>
              <a:gd name="T70" fmla="*/ 62 w 124"/>
              <a:gd name="T71" fmla="*/ 7 h 111"/>
              <a:gd name="T72" fmla="*/ 52 w 124"/>
              <a:gd name="T73" fmla="*/ 3 h 111"/>
              <a:gd name="T74" fmla="*/ 33 w 124"/>
              <a:gd name="T75" fmla="*/ 1 h 111"/>
              <a:gd name="T76" fmla="*/ 15 w 124"/>
              <a:gd name="T77" fmla="*/ 8 h 111"/>
              <a:gd name="T78" fmla="*/ 13 w 124"/>
              <a:gd name="T79" fmla="*/ 11 h 1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4"/>
              <a:gd name="T121" fmla="*/ 0 h 111"/>
              <a:gd name="T122" fmla="*/ 124 w 124"/>
              <a:gd name="T123" fmla="*/ 111 h 11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4" h="111">
                <a:moveTo>
                  <a:pt x="13" y="11"/>
                </a:moveTo>
                <a:cubicBezTo>
                  <a:pt x="6" y="17"/>
                  <a:pt x="3" y="25"/>
                  <a:pt x="1" y="34"/>
                </a:cubicBezTo>
                <a:cubicBezTo>
                  <a:pt x="1" y="36"/>
                  <a:pt x="1" y="38"/>
                  <a:pt x="0" y="40"/>
                </a:cubicBezTo>
                <a:cubicBezTo>
                  <a:pt x="0" y="40"/>
                  <a:pt x="0" y="41"/>
                  <a:pt x="0" y="41"/>
                </a:cubicBezTo>
                <a:cubicBezTo>
                  <a:pt x="0" y="43"/>
                  <a:pt x="0" y="45"/>
                  <a:pt x="0" y="47"/>
                </a:cubicBezTo>
                <a:cubicBezTo>
                  <a:pt x="0" y="49"/>
                  <a:pt x="0" y="50"/>
                  <a:pt x="1" y="52"/>
                </a:cubicBezTo>
                <a:cubicBezTo>
                  <a:pt x="1" y="59"/>
                  <a:pt x="3" y="66"/>
                  <a:pt x="5" y="72"/>
                </a:cubicBezTo>
                <a:cubicBezTo>
                  <a:pt x="9" y="81"/>
                  <a:pt x="13" y="89"/>
                  <a:pt x="19" y="97"/>
                </a:cubicBezTo>
                <a:cubicBezTo>
                  <a:pt x="19" y="97"/>
                  <a:pt x="19" y="97"/>
                  <a:pt x="19" y="98"/>
                </a:cubicBezTo>
                <a:cubicBezTo>
                  <a:pt x="22" y="101"/>
                  <a:pt x="24" y="104"/>
                  <a:pt x="27" y="106"/>
                </a:cubicBezTo>
                <a:cubicBezTo>
                  <a:pt x="28" y="107"/>
                  <a:pt x="29" y="108"/>
                  <a:pt x="30" y="108"/>
                </a:cubicBezTo>
                <a:cubicBezTo>
                  <a:pt x="34" y="111"/>
                  <a:pt x="38" y="111"/>
                  <a:pt x="43" y="110"/>
                </a:cubicBezTo>
                <a:cubicBezTo>
                  <a:pt x="43" y="110"/>
                  <a:pt x="43" y="110"/>
                  <a:pt x="44" y="110"/>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10"/>
                </a:cubicBezTo>
                <a:cubicBezTo>
                  <a:pt x="81" y="110"/>
                  <a:pt x="81" y="110"/>
                  <a:pt x="81" y="110"/>
                </a:cubicBezTo>
                <a:cubicBezTo>
                  <a:pt x="86" y="111"/>
                  <a:pt x="90" y="111"/>
                  <a:pt x="94" y="108"/>
                </a:cubicBezTo>
                <a:cubicBezTo>
                  <a:pt x="95" y="108"/>
                  <a:pt x="96" y="107"/>
                  <a:pt x="97" y="106"/>
                </a:cubicBezTo>
                <a:cubicBezTo>
                  <a:pt x="100" y="104"/>
                  <a:pt x="102" y="101"/>
                  <a:pt x="105" y="98"/>
                </a:cubicBezTo>
                <a:cubicBezTo>
                  <a:pt x="105" y="97"/>
                  <a:pt x="105" y="97"/>
                  <a:pt x="105" y="97"/>
                </a:cubicBezTo>
                <a:cubicBezTo>
                  <a:pt x="111" y="89"/>
                  <a:pt x="116" y="81"/>
                  <a:pt x="119" y="72"/>
                </a:cubicBezTo>
                <a:cubicBezTo>
                  <a:pt x="121" y="66"/>
                  <a:pt x="123" y="59"/>
                  <a:pt x="124" y="52"/>
                </a:cubicBezTo>
                <a:cubicBezTo>
                  <a:pt x="124" y="50"/>
                  <a:pt x="124" y="49"/>
                  <a:pt x="124" y="47"/>
                </a:cubicBezTo>
                <a:cubicBezTo>
                  <a:pt x="124" y="45"/>
                  <a:pt x="124" y="43"/>
                  <a:pt x="124" y="41"/>
                </a:cubicBezTo>
                <a:cubicBezTo>
                  <a:pt x="124" y="41"/>
                  <a:pt x="124" y="40"/>
                  <a:pt x="124" y="40"/>
                </a:cubicBezTo>
                <a:cubicBezTo>
                  <a:pt x="124" y="38"/>
                  <a:pt x="123" y="36"/>
                  <a:pt x="123" y="34"/>
                </a:cubicBezTo>
                <a:cubicBezTo>
                  <a:pt x="121" y="25"/>
                  <a:pt x="118" y="17"/>
                  <a:pt x="111" y="11"/>
                </a:cubicBezTo>
                <a:cubicBezTo>
                  <a:pt x="111" y="10"/>
                  <a:pt x="110" y="9"/>
                  <a:pt x="109" y="8"/>
                </a:cubicBezTo>
                <a:cubicBezTo>
                  <a:pt x="104" y="4"/>
                  <a:pt x="98" y="2"/>
                  <a:pt x="91" y="1"/>
                </a:cubicBezTo>
                <a:cubicBezTo>
                  <a:pt x="85" y="0"/>
                  <a:pt x="78" y="1"/>
                  <a:pt x="72" y="3"/>
                </a:cubicBezTo>
                <a:cubicBezTo>
                  <a:pt x="69" y="5"/>
                  <a:pt x="62" y="7"/>
                  <a:pt x="62" y="7"/>
                </a:cubicBezTo>
                <a:cubicBezTo>
                  <a:pt x="62" y="7"/>
                  <a:pt x="55" y="5"/>
                  <a:pt x="52" y="3"/>
                </a:cubicBezTo>
                <a:cubicBezTo>
                  <a:pt x="46" y="1"/>
                  <a:pt x="40" y="0"/>
                  <a:pt x="33" y="1"/>
                </a:cubicBezTo>
                <a:cubicBezTo>
                  <a:pt x="26" y="2"/>
                  <a:pt x="20" y="4"/>
                  <a:pt x="15" y="8"/>
                </a:cubicBezTo>
                <a:cubicBezTo>
                  <a:pt x="15" y="9"/>
                  <a:pt x="14" y="10"/>
                  <a:pt x="1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3" name="Freeform 311"/>
          <p:cNvSpPr>
            <a:spLocks/>
          </p:cNvSpPr>
          <p:nvPr/>
        </p:nvSpPr>
        <p:spPr bwMode="auto">
          <a:xfrm>
            <a:off x="6213475" y="3402013"/>
            <a:ext cx="50800" cy="57150"/>
          </a:xfrm>
          <a:custGeom>
            <a:avLst/>
            <a:gdLst>
              <a:gd name="T0" fmla="*/ 9 w 30"/>
              <a:gd name="T1" fmla="*/ 25 h 33"/>
              <a:gd name="T2" fmla="*/ 21 w 30"/>
              <a:gd name="T3" fmla="*/ 32 h 33"/>
              <a:gd name="T4" fmla="*/ 28 w 30"/>
              <a:gd name="T5" fmla="*/ 33 h 33"/>
              <a:gd name="T6" fmla="*/ 29 w 30"/>
              <a:gd name="T7" fmla="*/ 32 h 33"/>
              <a:gd name="T8" fmla="*/ 23 w 30"/>
              <a:gd name="T9" fmla="*/ 13 h 33"/>
              <a:gd name="T10" fmla="*/ 2 w 30"/>
              <a:gd name="T11" fmla="*/ 0 h 33"/>
              <a:gd name="T12" fmla="*/ 1 w 30"/>
              <a:gd name="T13" fmla="*/ 0 h 33"/>
              <a:gd name="T14" fmla="*/ 0 w 30"/>
              <a:gd name="T15" fmla="*/ 0 h 33"/>
              <a:gd name="T16" fmla="*/ 0 w 30"/>
              <a:gd name="T17" fmla="*/ 8 h 33"/>
              <a:gd name="T18" fmla="*/ 9 w 30"/>
              <a:gd name="T19" fmla="*/ 25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3"/>
              <a:gd name="T32" fmla="*/ 30 w 30"/>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3">
                <a:moveTo>
                  <a:pt x="9" y="25"/>
                </a:moveTo>
                <a:cubicBezTo>
                  <a:pt x="12" y="28"/>
                  <a:pt x="16" y="31"/>
                  <a:pt x="21" y="32"/>
                </a:cubicBezTo>
                <a:cubicBezTo>
                  <a:pt x="23" y="33"/>
                  <a:pt x="26" y="33"/>
                  <a:pt x="28" y="33"/>
                </a:cubicBezTo>
                <a:cubicBezTo>
                  <a:pt x="29" y="33"/>
                  <a:pt x="29" y="33"/>
                  <a:pt x="29" y="32"/>
                </a:cubicBezTo>
                <a:cubicBezTo>
                  <a:pt x="30" y="25"/>
                  <a:pt x="27" y="18"/>
                  <a:pt x="23" y="13"/>
                </a:cubicBezTo>
                <a:cubicBezTo>
                  <a:pt x="18" y="6"/>
                  <a:pt x="11" y="2"/>
                  <a:pt x="2" y="0"/>
                </a:cubicBezTo>
                <a:cubicBezTo>
                  <a:pt x="2" y="0"/>
                  <a:pt x="1" y="0"/>
                  <a:pt x="1" y="0"/>
                </a:cubicBezTo>
                <a:cubicBezTo>
                  <a:pt x="1" y="0"/>
                  <a:pt x="0" y="0"/>
                  <a:pt x="0" y="0"/>
                </a:cubicBezTo>
                <a:cubicBezTo>
                  <a:pt x="0" y="2"/>
                  <a:pt x="0" y="5"/>
                  <a:pt x="0" y="8"/>
                </a:cubicBezTo>
                <a:cubicBezTo>
                  <a:pt x="1" y="14"/>
                  <a:pt x="5" y="20"/>
                  <a:pt x="9"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4" name="文本框 312"/>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rgbClr val="354B5E"/>
                </a:solidFill>
                <a:ea typeface="Microsoft JhengHei" panose="020B0604030504040204" pitchFamily="34" charset="-120"/>
              </a:rPr>
              <a:t>ADD TEXTE HERE</a:t>
            </a:r>
            <a:endParaRPr lang="zh-CN" altLang="en-US" sz="2000">
              <a:solidFill>
                <a:srgbClr val="354B5E"/>
              </a:solidFill>
              <a:ea typeface="Microsoft JhengHei" panose="020B0604030504040204" pitchFamily="34" charset="-120"/>
            </a:endParaRPr>
          </a:p>
        </p:txBody>
      </p:sp>
      <p:sp>
        <p:nvSpPr>
          <p:cNvPr id="32055" name="文本框 313"/>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solidFill>
                  <a:schemeClr val="accent2"/>
                </a:solidFill>
                <a:ea typeface="Microsoft JhengHei" panose="020B0604030504040204" pitchFamily="34" charset="-120"/>
              </a:rPr>
              <a:t>ADD TEXTE HERE</a:t>
            </a:r>
            <a:endParaRPr lang="zh-CN" altLang="en-US" sz="2000">
              <a:solidFill>
                <a:schemeClr val="accent2"/>
              </a:solidFill>
              <a:ea typeface="Microsoft JhengHei" panose="020B0604030504040204" pitchFamily="34" charset="-120"/>
            </a:endParaRPr>
          </a:p>
        </p:txBody>
      </p:sp>
      <p:sp>
        <p:nvSpPr>
          <p:cNvPr id="32056" name="矩形 314"/>
          <p:cNvSpPr>
            <a:spLocks noChangeArrowheads="1"/>
          </p:cNvSpPr>
          <p:nvPr/>
        </p:nvSpPr>
        <p:spPr bwMode="auto">
          <a:xfrm>
            <a:off x="849313" y="3924300"/>
            <a:ext cx="306863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
        <p:nvSpPr>
          <p:cNvPr id="32057" name="矩形 315"/>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277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2772" name="Freeform 38"/>
          <p:cNvSpPr>
            <a:spLocks noEditPoints="1"/>
          </p:cNvSpPr>
          <p:nvPr/>
        </p:nvSpPr>
        <p:spPr bwMode="auto">
          <a:xfrm>
            <a:off x="3275013" y="5562600"/>
            <a:ext cx="376237" cy="738188"/>
          </a:xfrm>
          <a:custGeom>
            <a:avLst/>
            <a:gdLst>
              <a:gd name="T0" fmla="*/ 110 w 189"/>
              <a:gd name="T1" fmla="*/ 29 h 371"/>
              <a:gd name="T2" fmla="*/ 116 w 189"/>
              <a:gd name="T3" fmla="*/ 46 h 371"/>
              <a:gd name="T4" fmla="*/ 13 w 189"/>
              <a:gd name="T5" fmla="*/ 82 h 371"/>
              <a:gd name="T6" fmla="*/ 7 w 189"/>
              <a:gd name="T7" fmla="*/ 64 h 371"/>
              <a:gd name="T8" fmla="*/ 29 w 189"/>
              <a:gd name="T9" fmla="*/ 18 h 371"/>
              <a:gd name="T10" fmla="*/ 64 w 189"/>
              <a:gd name="T11" fmla="*/ 6 h 371"/>
              <a:gd name="T12" fmla="*/ 110 w 189"/>
              <a:gd name="T13" fmla="*/ 29 h 371"/>
              <a:gd name="T14" fmla="*/ 170 w 189"/>
              <a:gd name="T15" fmla="*/ 259 h 371"/>
              <a:gd name="T16" fmla="*/ 181 w 189"/>
              <a:gd name="T17" fmla="*/ 265 h 371"/>
              <a:gd name="T18" fmla="*/ 187 w 189"/>
              <a:gd name="T19" fmla="*/ 253 h 371"/>
              <a:gd name="T20" fmla="*/ 122 w 189"/>
              <a:gd name="T21" fmla="*/ 63 h 371"/>
              <a:gd name="T22" fmla="*/ 105 w 189"/>
              <a:gd name="T23" fmla="*/ 69 h 371"/>
              <a:gd name="T24" fmla="*/ 170 w 189"/>
              <a:gd name="T25" fmla="*/ 259 h 371"/>
              <a:gd name="T26" fmla="*/ 84 w 189"/>
              <a:gd name="T27" fmla="*/ 289 h 371"/>
              <a:gd name="T28" fmla="*/ 95 w 189"/>
              <a:gd name="T29" fmla="*/ 294 h 371"/>
              <a:gd name="T30" fmla="*/ 101 w 189"/>
              <a:gd name="T31" fmla="*/ 283 h 371"/>
              <a:gd name="T32" fmla="*/ 36 w 189"/>
              <a:gd name="T33" fmla="*/ 93 h 371"/>
              <a:gd name="T34" fmla="*/ 19 w 189"/>
              <a:gd name="T35" fmla="*/ 99 h 371"/>
              <a:gd name="T36" fmla="*/ 84 w 189"/>
              <a:gd name="T37" fmla="*/ 289 h 371"/>
              <a:gd name="T38" fmla="*/ 53 w 189"/>
              <a:gd name="T39" fmla="*/ 87 h 371"/>
              <a:gd name="T40" fmla="*/ 118 w 189"/>
              <a:gd name="T41" fmla="*/ 277 h 371"/>
              <a:gd name="T42" fmla="*/ 141 w 189"/>
              <a:gd name="T43" fmla="*/ 288 h 371"/>
              <a:gd name="T44" fmla="*/ 152 w 189"/>
              <a:gd name="T45" fmla="*/ 265 h 371"/>
              <a:gd name="T46" fmla="*/ 87 w 189"/>
              <a:gd name="T47" fmla="*/ 75 h 371"/>
              <a:gd name="T48" fmla="*/ 53 w 189"/>
              <a:gd name="T49" fmla="*/ 87 h 371"/>
              <a:gd name="T50" fmla="*/ 187 w 189"/>
              <a:gd name="T51" fmla="*/ 282 h 371"/>
              <a:gd name="T52" fmla="*/ 170 w 189"/>
              <a:gd name="T53" fmla="*/ 282 h 371"/>
              <a:gd name="T54" fmla="*/ 168 w 189"/>
              <a:gd name="T55" fmla="*/ 287 h 371"/>
              <a:gd name="T56" fmla="*/ 147 w 189"/>
              <a:gd name="T57" fmla="*/ 305 h 371"/>
              <a:gd name="T58" fmla="*/ 119 w 189"/>
              <a:gd name="T59" fmla="*/ 304 h 371"/>
              <a:gd name="T60" fmla="*/ 115 w 189"/>
              <a:gd name="T61" fmla="*/ 301 h 371"/>
              <a:gd name="T62" fmla="*/ 101 w 189"/>
              <a:gd name="T63" fmla="*/ 312 h 371"/>
              <a:gd name="T64" fmla="*/ 99 w 189"/>
              <a:gd name="T65" fmla="*/ 312 h 371"/>
              <a:gd name="T66" fmla="*/ 170 w 189"/>
              <a:gd name="T67" fmla="*/ 371 h 371"/>
              <a:gd name="T68" fmla="*/ 189 w 189"/>
              <a:gd name="T69" fmla="*/ 281 h 371"/>
              <a:gd name="T70" fmla="*/ 187 w 189"/>
              <a:gd name="T71" fmla="*/ 282 h 371"/>
              <a:gd name="T72" fmla="*/ 187 w 189"/>
              <a:gd name="T73" fmla="*/ 282 h 371"/>
              <a:gd name="T74" fmla="*/ 187 w 189"/>
              <a:gd name="T75" fmla="*/ 282 h 3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9"/>
              <a:gd name="T115" fmla="*/ 0 h 371"/>
              <a:gd name="T116" fmla="*/ 189 w 189"/>
              <a:gd name="T117" fmla="*/ 371 h 3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9" h="371">
                <a:moveTo>
                  <a:pt x="110" y="29"/>
                </a:moveTo>
                <a:cubicBezTo>
                  <a:pt x="116" y="46"/>
                  <a:pt x="116" y="46"/>
                  <a:pt x="116" y="46"/>
                </a:cubicBezTo>
                <a:cubicBezTo>
                  <a:pt x="13" y="82"/>
                  <a:pt x="13" y="82"/>
                  <a:pt x="13" y="82"/>
                </a:cubicBezTo>
                <a:cubicBezTo>
                  <a:pt x="7" y="64"/>
                  <a:pt x="7" y="64"/>
                  <a:pt x="7" y="64"/>
                </a:cubicBezTo>
                <a:cubicBezTo>
                  <a:pt x="0" y="45"/>
                  <a:pt x="10" y="25"/>
                  <a:pt x="29" y="18"/>
                </a:cubicBezTo>
                <a:cubicBezTo>
                  <a:pt x="64" y="6"/>
                  <a:pt x="64" y="6"/>
                  <a:pt x="64" y="6"/>
                </a:cubicBezTo>
                <a:cubicBezTo>
                  <a:pt x="83" y="0"/>
                  <a:pt x="104" y="10"/>
                  <a:pt x="110" y="29"/>
                </a:cubicBezTo>
                <a:close/>
                <a:moveTo>
                  <a:pt x="170" y="259"/>
                </a:moveTo>
                <a:cubicBezTo>
                  <a:pt x="171" y="264"/>
                  <a:pt x="177" y="266"/>
                  <a:pt x="181" y="265"/>
                </a:cubicBezTo>
                <a:cubicBezTo>
                  <a:pt x="186" y="263"/>
                  <a:pt x="189" y="258"/>
                  <a:pt x="187" y="253"/>
                </a:cubicBezTo>
                <a:cubicBezTo>
                  <a:pt x="122" y="63"/>
                  <a:pt x="122" y="63"/>
                  <a:pt x="122" y="63"/>
                </a:cubicBezTo>
                <a:cubicBezTo>
                  <a:pt x="105" y="69"/>
                  <a:pt x="105" y="69"/>
                  <a:pt x="105" y="69"/>
                </a:cubicBezTo>
                <a:lnTo>
                  <a:pt x="170" y="259"/>
                </a:lnTo>
                <a:close/>
                <a:moveTo>
                  <a:pt x="84" y="289"/>
                </a:moveTo>
                <a:cubicBezTo>
                  <a:pt x="85" y="293"/>
                  <a:pt x="90" y="296"/>
                  <a:pt x="95" y="294"/>
                </a:cubicBezTo>
                <a:cubicBezTo>
                  <a:pt x="100" y="293"/>
                  <a:pt x="102" y="288"/>
                  <a:pt x="101" y="283"/>
                </a:cubicBezTo>
                <a:cubicBezTo>
                  <a:pt x="36" y="93"/>
                  <a:pt x="36" y="93"/>
                  <a:pt x="36" y="93"/>
                </a:cubicBezTo>
                <a:cubicBezTo>
                  <a:pt x="19" y="99"/>
                  <a:pt x="19" y="99"/>
                  <a:pt x="19" y="99"/>
                </a:cubicBezTo>
                <a:lnTo>
                  <a:pt x="84" y="289"/>
                </a:lnTo>
                <a:close/>
                <a:moveTo>
                  <a:pt x="53" y="87"/>
                </a:moveTo>
                <a:cubicBezTo>
                  <a:pt x="118" y="277"/>
                  <a:pt x="118" y="277"/>
                  <a:pt x="118" y="277"/>
                </a:cubicBezTo>
                <a:cubicBezTo>
                  <a:pt x="121" y="286"/>
                  <a:pt x="132" y="291"/>
                  <a:pt x="141" y="288"/>
                </a:cubicBezTo>
                <a:cubicBezTo>
                  <a:pt x="151" y="285"/>
                  <a:pt x="156" y="275"/>
                  <a:pt x="152" y="265"/>
                </a:cubicBezTo>
                <a:cubicBezTo>
                  <a:pt x="87" y="75"/>
                  <a:pt x="87" y="75"/>
                  <a:pt x="87" y="75"/>
                </a:cubicBezTo>
                <a:lnTo>
                  <a:pt x="53" y="87"/>
                </a:lnTo>
                <a:close/>
                <a:moveTo>
                  <a:pt x="187" y="282"/>
                </a:moveTo>
                <a:cubicBezTo>
                  <a:pt x="181" y="284"/>
                  <a:pt x="175" y="283"/>
                  <a:pt x="170" y="282"/>
                </a:cubicBezTo>
                <a:cubicBezTo>
                  <a:pt x="169" y="283"/>
                  <a:pt x="169" y="285"/>
                  <a:pt x="168" y="287"/>
                </a:cubicBezTo>
                <a:cubicBezTo>
                  <a:pt x="164" y="296"/>
                  <a:pt x="156" y="302"/>
                  <a:pt x="147" y="305"/>
                </a:cubicBezTo>
                <a:cubicBezTo>
                  <a:pt x="138" y="309"/>
                  <a:pt x="128" y="308"/>
                  <a:pt x="119" y="304"/>
                </a:cubicBezTo>
                <a:cubicBezTo>
                  <a:pt x="118" y="303"/>
                  <a:pt x="116" y="302"/>
                  <a:pt x="115" y="301"/>
                </a:cubicBezTo>
                <a:cubicBezTo>
                  <a:pt x="111" y="306"/>
                  <a:pt x="107" y="310"/>
                  <a:pt x="101" y="312"/>
                </a:cubicBezTo>
                <a:cubicBezTo>
                  <a:pt x="100" y="312"/>
                  <a:pt x="100" y="312"/>
                  <a:pt x="99" y="312"/>
                </a:cubicBezTo>
                <a:cubicBezTo>
                  <a:pt x="170" y="371"/>
                  <a:pt x="170" y="371"/>
                  <a:pt x="170" y="371"/>
                </a:cubicBezTo>
                <a:cubicBezTo>
                  <a:pt x="189" y="281"/>
                  <a:pt x="189" y="281"/>
                  <a:pt x="189" y="281"/>
                </a:cubicBezTo>
                <a:cubicBezTo>
                  <a:pt x="188" y="282"/>
                  <a:pt x="188" y="282"/>
                  <a:pt x="187" y="282"/>
                </a:cubicBezTo>
                <a:close/>
                <a:moveTo>
                  <a:pt x="187" y="282"/>
                </a:moveTo>
                <a:cubicBezTo>
                  <a:pt x="187" y="282"/>
                  <a:pt x="187" y="282"/>
                  <a:pt x="187" y="282"/>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3" name="组合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075" y="2163763"/>
            <a:ext cx="8032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Freeform 45"/>
          <p:cNvSpPr>
            <a:spLocks noEditPoints="1"/>
          </p:cNvSpPr>
          <p:nvPr/>
        </p:nvSpPr>
        <p:spPr bwMode="auto">
          <a:xfrm>
            <a:off x="7237413" y="2136775"/>
            <a:ext cx="614362" cy="617538"/>
          </a:xfrm>
          <a:custGeom>
            <a:avLst/>
            <a:gdLst>
              <a:gd name="T0" fmla="*/ 285 w 308"/>
              <a:gd name="T1" fmla="*/ 102 h 310"/>
              <a:gd name="T2" fmla="*/ 227 w 308"/>
              <a:gd name="T3" fmla="*/ 84 h 310"/>
              <a:gd name="T4" fmla="*/ 199 w 308"/>
              <a:gd name="T5" fmla="*/ 92 h 310"/>
              <a:gd name="T6" fmla="*/ 196 w 308"/>
              <a:gd name="T7" fmla="*/ 44 h 310"/>
              <a:gd name="T8" fmla="*/ 190 w 308"/>
              <a:gd name="T9" fmla="*/ 28 h 310"/>
              <a:gd name="T10" fmla="*/ 141 w 308"/>
              <a:gd name="T11" fmla="*/ 8 h 310"/>
              <a:gd name="T12" fmla="*/ 131 w 308"/>
              <a:gd name="T13" fmla="*/ 42 h 310"/>
              <a:gd name="T14" fmla="*/ 122 w 308"/>
              <a:gd name="T15" fmla="*/ 105 h 310"/>
              <a:gd name="T16" fmla="*/ 94 w 308"/>
              <a:gd name="T17" fmla="*/ 146 h 310"/>
              <a:gd name="T18" fmla="*/ 93 w 308"/>
              <a:gd name="T19" fmla="*/ 144 h 310"/>
              <a:gd name="T20" fmla="*/ 0 w 308"/>
              <a:gd name="T21" fmla="*/ 171 h 310"/>
              <a:gd name="T22" fmla="*/ 40 w 308"/>
              <a:gd name="T23" fmla="*/ 310 h 310"/>
              <a:gd name="T24" fmla="*/ 133 w 308"/>
              <a:gd name="T25" fmla="*/ 283 h 310"/>
              <a:gd name="T26" fmla="*/ 131 w 308"/>
              <a:gd name="T27" fmla="*/ 275 h 310"/>
              <a:gd name="T28" fmla="*/ 156 w 308"/>
              <a:gd name="T29" fmla="*/ 268 h 310"/>
              <a:gd name="T30" fmla="*/ 176 w 308"/>
              <a:gd name="T31" fmla="*/ 273 h 310"/>
              <a:gd name="T32" fmla="*/ 191 w 308"/>
              <a:gd name="T33" fmla="*/ 277 h 310"/>
              <a:gd name="T34" fmla="*/ 280 w 308"/>
              <a:gd name="T35" fmla="*/ 256 h 310"/>
              <a:gd name="T36" fmla="*/ 308 w 308"/>
              <a:gd name="T37" fmla="*/ 216 h 310"/>
              <a:gd name="T38" fmla="*/ 285 w 308"/>
              <a:gd name="T39" fmla="*/ 102 h 310"/>
              <a:gd name="T40" fmla="*/ 289 w 308"/>
              <a:gd name="T41" fmla="*/ 216 h 310"/>
              <a:gd name="T42" fmla="*/ 272 w 308"/>
              <a:gd name="T43" fmla="*/ 238 h 310"/>
              <a:gd name="T44" fmla="*/ 195 w 308"/>
              <a:gd name="T45" fmla="*/ 259 h 310"/>
              <a:gd name="T46" fmla="*/ 182 w 308"/>
              <a:gd name="T47" fmla="*/ 255 h 310"/>
              <a:gd name="T48" fmla="*/ 157 w 308"/>
              <a:gd name="T49" fmla="*/ 249 h 310"/>
              <a:gd name="T50" fmla="*/ 126 w 308"/>
              <a:gd name="T51" fmla="*/ 257 h 310"/>
              <a:gd name="T52" fmla="*/ 100 w 308"/>
              <a:gd name="T53" fmla="*/ 165 h 310"/>
              <a:gd name="T54" fmla="*/ 140 w 308"/>
              <a:gd name="T55" fmla="*/ 111 h 310"/>
              <a:gd name="T56" fmla="*/ 150 w 308"/>
              <a:gd name="T57" fmla="*/ 43 h 310"/>
              <a:gd name="T58" fmla="*/ 152 w 308"/>
              <a:gd name="T59" fmla="*/ 25 h 310"/>
              <a:gd name="T60" fmla="*/ 173 w 308"/>
              <a:gd name="T61" fmla="*/ 36 h 310"/>
              <a:gd name="T62" fmla="*/ 178 w 308"/>
              <a:gd name="T63" fmla="*/ 49 h 310"/>
              <a:gd name="T64" fmla="*/ 178 w 308"/>
              <a:gd name="T65" fmla="*/ 103 h 310"/>
              <a:gd name="T66" fmla="*/ 172 w 308"/>
              <a:gd name="T67" fmla="*/ 120 h 310"/>
              <a:gd name="T68" fmla="*/ 233 w 308"/>
              <a:gd name="T69" fmla="*/ 102 h 310"/>
              <a:gd name="T70" fmla="*/ 270 w 308"/>
              <a:gd name="T71" fmla="*/ 113 h 310"/>
              <a:gd name="T72" fmla="*/ 289 w 308"/>
              <a:gd name="T73" fmla="*/ 216 h 310"/>
              <a:gd name="T74" fmla="*/ 289 w 308"/>
              <a:gd name="T75" fmla="*/ 216 h 310"/>
              <a:gd name="T76" fmla="*/ 289 w 308"/>
              <a:gd name="T77" fmla="*/ 216 h 3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08"/>
              <a:gd name="T118" fmla="*/ 0 h 310"/>
              <a:gd name="T119" fmla="*/ 308 w 308"/>
              <a:gd name="T120" fmla="*/ 310 h 3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08" h="310">
                <a:moveTo>
                  <a:pt x="285" y="102"/>
                </a:moveTo>
                <a:cubicBezTo>
                  <a:pt x="270" y="83"/>
                  <a:pt x="251" y="77"/>
                  <a:pt x="227" y="84"/>
                </a:cubicBezTo>
                <a:cubicBezTo>
                  <a:pt x="199" y="92"/>
                  <a:pt x="199" y="92"/>
                  <a:pt x="199" y="92"/>
                </a:cubicBezTo>
                <a:cubicBezTo>
                  <a:pt x="201" y="80"/>
                  <a:pt x="201" y="63"/>
                  <a:pt x="196" y="44"/>
                </a:cubicBezTo>
                <a:cubicBezTo>
                  <a:pt x="194" y="39"/>
                  <a:pt x="192" y="33"/>
                  <a:pt x="190" y="28"/>
                </a:cubicBezTo>
                <a:cubicBezTo>
                  <a:pt x="180" y="7"/>
                  <a:pt x="161" y="0"/>
                  <a:pt x="141" y="8"/>
                </a:cubicBezTo>
                <a:cubicBezTo>
                  <a:pt x="133" y="12"/>
                  <a:pt x="132" y="21"/>
                  <a:pt x="131" y="42"/>
                </a:cubicBezTo>
                <a:cubicBezTo>
                  <a:pt x="130" y="60"/>
                  <a:pt x="128" y="84"/>
                  <a:pt x="122" y="105"/>
                </a:cubicBezTo>
                <a:cubicBezTo>
                  <a:pt x="117" y="121"/>
                  <a:pt x="105" y="136"/>
                  <a:pt x="94" y="146"/>
                </a:cubicBezTo>
                <a:cubicBezTo>
                  <a:pt x="93" y="144"/>
                  <a:pt x="93" y="144"/>
                  <a:pt x="93" y="144"/>
                </a:cubicBezTo>
                <a:cubicBezTo>
                  <a:pt x="0" y="171"/>
                  <a:pt x="0" y="171"/>
                  <a:pt x="0" y="171"/>
                </a:cubicBezTo>
                <a:cubicBezTo>
                  <a:pt x="40" y="310"/>
                  <a:pt x="40" y="310"/>
                  <a:pt x="40" y="310"/>
                </a:cubicBezTo>
                <a:cubicBezTo>
                  <a:pt x="133" y="283"/>
                  <a:pt x="133" y="283"/>
                  <a:pt x="133" y="283"/>
                </a:cubicBezTo>
                <a:cubicBezTo>
                  <a:pt x="131" y="275"/>
                  <a:pt x="131" y="275"/>
                  <a:pt x="131" y="275"/>
                </a:cubicBezTo>
                <a:cubicBezTo>
                  <a:pt x="146" y="270"/>
                  <a:pt x="154" y="268"/>
                  <a:pt x="156" y="268"/>
                </a:cubicBezTo>
                <a:cubicBezTo>
                  <a:pt x="176" y="273"/>
                  <a:pt x="176" y="273"/>
                  <a:pt x="176" y="273"/>
                </a:cubicBezTo>
                <a:cubicBezTo>
                  <a:pt x="191" y="277"/>
                  <a:pt x="191" y="277"/>
                  <a:pt x="191" y="277"/>
                </a:cubicBezTo>
                <a:cubicBezTo>
                  <a:pt x="205" y="280"/>
                  <a:pt x="258" y="266"/>
                  <a:pt x="280" y="256"/>
                </a:cubicBezTo>
                <a:cubicBezTo>
                  <a:pt x="308" y="243"/>
                  <a:pt x="308" y="217"/>
                  <a:pt x="308" y="216"/>
                </a:cubicBezTo>
                <a:cubicBezTo>
                  <a:pt x="308" y="207"/>
                  <a:pt x="308" y="130"/>
                  <a:pt x="285" y="102"/>
                </a:cubicBezTo>
                <a:close/>
                <a:moveTo>
                  <a:pt x="289" y="216"/>
                </a:moveTo>
                <a:cubicBezTo>
                  <a:pt x="289" y="216"/>
                  <a:pt x="289" y="231"/>
                  <a:pt x="272" y="238"/>
                </a:cubicBezTo>
                <a:cubicBezTo>
                  <a:pt x="249" y="249"/>
                  <a:pt x="202" y="260"/>
                  <a:pt x="195" y="259"/>
                </a:cubicBezTo>
                <a:cubicBezTo>
                  <a:pt x="195" y="259"/>
                  <a:pt x="182" y="255"/>
                  <a:pt x="182" y="255"/>
                </a:cubicBezTo>
                <a:cubicBezTo>
                  <a:pt x="157" y="249"/>
                  <a:pt x="157" y="249"/>
                  <a:pt x="157" y="249"/>
                </a:cubicBezTo>
                <a:cubicBezTo>
                  <a:pt x="152" y="249"/>
                  <a:pt x="141" y="252"/>
                  <a:pt x="126" y="257"/>
                </a:cubicBezTo>
                <a:cubicBezTo>
                  <a:pt x="100" y="165"/>
                  <a:pt x="100" y="165"/>
                  <a:pt x="100" y="165"/>
                </a:cubicBezTo>
                <a:cubicBezTo>
                  <a:pt x="113" y="155"/>
                  <a:pt x="132" y="135"/>
                  <a:pt x="140" y="111"/>
                </a:cubicBezTo>
                <a:cubicBezTo>
                  <a:pt x="147" y="88"/>
                  <a:pt x="149" y="62"/>
                  <a:pt x="150" y="43"/>
                </a:cubicBezTo>
                <a:cubicBezTo>
                  <a:pt x="150" y="43"/>
                  <a:pt x="151" y="28"/>
                  <a:pt x="152" y="25"/>
                </a:cubicBezTo>
                <a:cubicBezTo>
                  <a:pt x="161" y="22"/>
                  <a:pt x="168" y="26"/>
                  <a:pt x="173" y="36"/>
                </a:cubicBezTo>
                <a:cubicBezTo>
                  <a:pt x="175" y="40"/>
                  <a:pt x="176" y="45"/>
                  <a:pt x="178" y="49"/>
                </a:cubicBezTo>
                <a:cubicBezTo>
                  <a:pt x="186" y="76"/>
                  <a:pt x="178" y="102"/>
                  <a:pt x="178" y="103"/>
                </a:cubicBezTo>
                <a:cubicBezTo>
                  <a:pt x="172" y="120"/>
                  <a:pt x="172" y="120"/>
                  <a:pt x="172" y="120"/>
                </a:cubicBezTo>
                <a:cubicBezTo>
                  <a:pt x="233" y="102"/>
                  <a:pt x="233" y="102"/>
                  <a:pt x="233" y="102"/>
                </a:cubicBezTo>
                <a:cubicBezTo>
                  <a:pt x="249" y="98"/>
                  <a:pt x="260" y="101"/>
                  <a:pt x="270" y="113"/>
                </a:cubicBezTo>
                <a:cubicBezTo>
                  <a:pt x="286" y="133"/>
                  <a:pt x="289" y="194"/>
                  <a:pt x="289" y="216"/>
                </a:cubicBezTo>
                <a:close/>
                <a:moveTo>
                  <a:pt x="289" y="216"/>
                </a:moveTo>
                <a:cubicBezTo>
                  <a:pt x="289" y="216"/>
                  <a:pt x="289" y="216"/>
                  <a:pt x="289" y="21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5"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2175" y="5572125"/>
            <a:ext cx="57308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Freeform 49"/>
          <p:cNvSpPr>
            <a:spLocks/>
          </p:cNvSpPr>
          <p:nvPr/>
        </p:nvSpPr>
        <p:spPr bwMode="auto">
          <a:xfrm>
            <a:off x="3729038" y="5100638"/>
            <a:ext cx="1276350" cy="360362"/>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181"/>
              <a:gd name="T38" fmla="*/ 641 w 641"/>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7" name="Freeform 50"/>
          <p:cNvSpPr>
            <a:spLocks/>
          </p:cNvSpPr>
          <p:nvPr/>
        </p:nvSpPr>
        <p:spPr bwMode="auto">
          <a:xfrm>
            <a:off x="3729038" y="3044825"/>
            <a:ext cx="1276350" cy="341313"/>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171"/>
              <a:gd name="T38" fmla="*/ 641 w 641"/>
              <a:gd name="T39" fmla="*/ 171 h 1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8" name="Freeform 51"/>
          <p:cNvSpPr>
            <a:spLocks/>
          </p:cNvSpPr>
          <p:nvPr/>
        </p:nvSpPr>
        <p:spPr bwMode="auto">
          <a:xfrm>
            <a:off x="7177088" y="3027363"/>
            <a:ext cx="1277937" cy="358775"/>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2"/>
              <a:gd name="T37" fmla="*/ 0 h 180"/>
              <a:gd name="T38" fmla="*/ 642 w 642"/>
              <a:gd name="T39" fmla="*/ 180 h 1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9" name="Freeform 52"/>
          <p:cNvSpPr>
            <a:spLocks/>
          </p:cNvSpPr>
          <p:nvPr/>
        </p:nvSpPr>
        <p:spPr bwMode="auto">
          <a:xfrm>
            <a:off x="7177088" y="5100638"/>
            <a:ext cx="1277937" cy="360362"/>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2"/>
              <a:gd name="T37" fmla="*/ 0 h 181"/>
              <a:gd name="T38" fmla="*/ 642 w 642"/>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nvGrpSpPr>
          <p:cNvPr id="32780" name="组合 56"/>
          <p:cNvGrpSpPr>
            <a:grpSpLocks/>
          </p:cNvGrpSpPr>
          <p:nvPr/>
        </p:nvGrpSpPr>
        <p:grpSpPr bwMode="auto">
          <a:xfrm>
            <a:off x="5729288" y="4914900"/>
            <a:ext cx="723900" cy="655638"/>
            <a:chOff x="0" y="0"/>
            <a:chExt cx="628650" cy="655638"/>
          </a:xfrm>
        </p:grpSpPr>
        <p:sp>
          <p:nvSpPr>
            <p:cNvPr id="32802" name="Freeform 53"/>
            <p:cNvSpPr>
              <a:spLocks/>
            </p:cNvSpPr>
            <p:nvPr/>
          </p:nvSpPr>
          <p:spPr bwMode="auto">
            <a:xfrm>
              <a:off x="66675" y="7938"/>
              <a:ext cx="493713" cy="623888"/>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8"/>
                <a:gd name="T28" fmla="*/ 0 h 313"/>
                <a:gd name="T29" fmla="*/ 248 w 248"/>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3" name="Freeform 54"/>
            <p:cNvSpPr>
              <a:spLocks/>
            </p:cNvSpPr>
            <p:nvPr/>
          </p:nvSpPr>
          <p:spPr bwMode="auto">
            <a:xfrm>
              <a:off x="0" y="0"/>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4" name="Freeform 55"/>
            <p:cNvSpPr>
              <a:spLocks/>
            </p:cNvSpPr>
            <p:nvPr/>
          </p:nvSpPr>
          <p:spPr bwMode="auto">
            <a:xfrm>
              <a:off x="0" y="204788"/>
              <a:ext cx="628650" cy="150813"/>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5" name="Freeform 56"/>
            <p:cNvSpPr>
              <a:spLocks/>
            </p:cNvSpPr>
            <p:nvPr/>
          </p:nvSpPr>
          <p:spPr bwMode="auto">
            <a:xfrm>
              <a:off x="0" y="404813"/>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6" name="Freeform 57"/>
            <p:cNvSpPr>
              <a:spLocks/>
            </p:cNvSpPr>
            <p:nvPr/>
          </p:nvSpPr>
          <p:spPr bwMode="auto">
            <a:xfrm>
              <a:off x="255588" y="631825"/>
              <a:ext cx="115888" cy="23813"/>
            </a:xfrm>
            <a:custGeom>
              <a:avLst/>
              <a:gdLst>
                <a:gd name="T0" fmla="*/ 0 w 58"/>
                <a:gd name="T1" fmla="*/ 0 h 12"/>
                <a:gd name="T2" fmla="*/ 29 w 58"/>
                <a:gd name="T3" fmla="*/ 12 h 12"/>
                <a:gd name="T4" fmla="*/ 58 w 58"/>
                <a:gd name="T5" fmla="*/ 0 h 12"/>
                <a:gd name="T6" fmla="*/ 0 w 58"/>
                <a:gd name="T7" fmla="*/ 0 h 12"/>
                <a:gd name="T8" fmla="*/ 0 60000 65536"/>
                <a:gd name="T9" fmla="*/ 0 60000 65536"/>
                <a:gd name="T10" fmla="*/ 0 60000 65536"/>
                <a:gd name="T11" fmla="*/ 0 60000 65536"/>
                <a:gd name="T12" fmla="*/ 0 w 58"/>
                <a:gd name="T13" fmla="*/ 0 h 12"/>
                <a:gd name="T14" fmla="*/ 58 w 58"/>
                <a:gd name="T15" fmla="*/ 12 h 12"/>
              </a:gdLst>
              <a:ahLst/>
              <a:cxnLst>
                <a:cxn ang="T8">
                  <a:pos x="T0" y="T1"/>
                </a:cxn>
                <a:cxn ang="T9">
                  <a:pos x="T2" y="T3"/>
                </a:cxn>
                <a:cxn ang="T10">
                  <a:pos x="T4" y="T5"/>
                </a:cxn>
                <a:cxn ang="T11">
                  <a:pos x="T6" y="T7"/>
                </a:cxn>
              </a:cxnLst>
              <a:rect l="T12" t="T13" r="T14" b="T15"/>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sp>
        <p:nvSpPr>
          <p:cNvPr id="32781" name="Freeform 58"/>
          <p:cNvSpPr>
            <a:spLocks/>
          </p:cNvSpPr>
          <p:nvPr/>
        </p:nvSpPr>
        <p:spPr bwMode="auto">
          <a:xfrm>
            <a:off x="5316538" y="3109913"/>
            <a:ext cx="1549400" cy="739775"/>
          </a:xfrm>
          <a:custGeom>
            <a:avLst/>
            <a:gdLst>
              <a:gd name="T0" fmla="*/ 778 w 778"/>
              <a:gd name="T1" fmla="*/ 371 h 371"/>
              <a:gd name="T2" fmla="*/ 389 w 778"/>
              <a:gd name="T3" fmla="*/ 0 h 371"/>
              <a:gd name="T4" fmla="*/ 0 w 778"/>
              <a:gd name="T5" fmla="*/ 371 h 371"/>
              <a:gd name="T6" fmla="*/ 778 w 778"/>
              <a:gd name="T7" fmla="*/ 371 h 371"/>
              <a:gd name="T8" fmla="*/ 0 60000 65536"/>
              <a:gd name="T9" fmla="*/ 0 60000 65536"/>
              <a:gd name="T10" fmla="*/ 0 60000 65536"/>
              <a:gd name="T11" fmla="*/ 0 60000 65536"/>
              <a:gd name="T12" fmla="*/ 0 w 778"/>
              <a:gd name="T13" fmla="*/ 0 h 371"/>
              <a:gd name="T14" fmla="*/ 778 w 778"/>
              <a:gd name="T15" fmla="*/ 371 h 371"/>
            </a:gdLst>
            <a:ahLst/>
            <a:cxnLst>
              <a:cxn ang="T8">
                <a:pos x="T0" y="T1"/>
              </a:cxn>
              <a:cxn ang="T9">
                <a:pos x="T2" y="T3"/>
              </a:cxn>
              <a:cxn ang="T10">
                <a:pos x="T4" y="T5"/>
              </a:cxn>
              <a:cxn ang="T11">
                <a:pos x="T6" y="T7"/>
              </a:cxn>
            </a:cxnLst>
            <a:rect l="T12" t="T13" r="T14" b="T15"/>
            <a:pathLst>
              <a:path w="778" h="371">
                <a:moveTo>
                  <a:pt x="778" y="371"/>
                </a:moveTo>
                <a:cubicBezTo>
                  <a:pt x="769" y="164"/>
                  <a:pt x="598" y="0"/>
                  <a:pt x="389" y="0"/>
                </a:cubicBezTo>
                <a:cubicBezTo>
                  <a:pt x="180" y="0"/>
                  <a:pt x="9" y="164"/>
                  <a:pt x="0" y="371"/>
                </a:cubicBezTo>
                <a:lnTo>
                  <a:pt x="778" y="37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2" name="Freeform 59"/>
          <p:cNvSpPr>
            <a:spLocks/>
          </p:cNvSpPr>
          <p:nvPr/>
        </p:nvSpPr>
        <p:spPr bwMode="auto">
          <a:xfrm>
            <a:off x="5564188" y="4619625"/>
            <a:ext cx="1063625" cy="290513"/>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384"/>
              <a:gd name="T25" fmla="*/ 0 h 185"/>
              <a:gd name="T26" fmla="*/ 384 w 384"/>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3" name="Freeform 60"/>
          <p:cNvSpPr>
            <a:spLocks/>
          </p:cNvSpPr>
          <p:nvPr/>
        </p:nvSpPr>
        <p:spPr bwMode="auto">
          <a:xfrm>
            <a:off x="5862638" y="2678113"/>
            <a:ext cx="101600" cy="346075"/>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74"/>
              <a:gd name="T29" fmla="*/ 51 w 51"/>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4" name="Freeform 61"/>
          <p:cNvSpPr>
            <a:spLocks/>
          </p:cNvSpPr>
          <p:nvPr/>
        </p:nvSpPr>
        <p:spPr bwMode="auto">
          <a:xfrm>
            <a:off x="5476875" y="2816225"/>
            <a:ext cx="203200" cy="314325"/>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
              <a:gd name="T28" fmla="*/ 0 h 158"/>
              <a:gd name="T29" fmla="*/ 102 w 102"/>
              <a:gd name="T30" fmla="*/ 158 h 1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5" name="Freeform 62"/>
          <p:cNvSpPr>
            <a:spLocks/>
          </p:cNvSpPr>
          <p:nvPr/>
        </p:nvSpPr>
        <p:spPr bwMode="auto">
          <a:xfrm>
            <a:off x="6216650" y="2678113"/>
            <a:ext cx="101600" cy="346075"/>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74"/>
              <a:gd name="T29" fmla="*/ 51 w 51"/>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6" name="Freeform 63"/>
          <p:cNvSpPr>
            <a:spLocks/>
          </p:cNvSpPr>
          <p:nvPr/>
        </p:nvSpPr>
        <p:spPr bwMode="auto">
          <a:xfrm>
            <a:off x="6500813" y="2816225"/>
            <a:ext cx="201612" cy="314325"/>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
              <a:gd name="T28" fmla="*/ 0 h 158"/>
              <a:gd name="T29" fmla="*/ 101 w 101"/>
              <a:gd name="T30" fmla="*/ 158 h 1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7" name="Freeform 64"/>
          <p:cNvSpPr>
            <a:spLocks/>
          </p:cNvSpPr>
          <p:nvPr/>
        </p:nvSpPr>
        <p:spPr bwMode="auto">
          <a:xfrm>
            <a:off x="6732588" y="3078163"/>
            <a:ext cx="282575" cy="246062"/>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123"/>
              <a:gd name="T29" fmla="*/ 142 w 142"/>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8" name="Freeform 65"/>
          <p:cNvSpPr>
            <a:spLocks/>
          </p:cNvSpPr>
          <p:nvPr/>
        </p:nvSpPr>
        <p:spPr bwMode="auto">
          <a:xfrm>
            <a:off x="5167313" y="3078163"/>
            <a:ext cx="280987" cy="246062"/>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
              <a:gd name="T28" fmla="*/ 0 h 123"/>
              <a:gd name="T29" fmla="*/ 141 w 141"/>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9" name="文本框 53"/>
          <p:cNvSpPr txBox="1">
            <a:spLocks noChangeArrowheads="1"/>
          </p:cNvSpPr>
          <p:nvPr/>
        </p:nvSpPr>
        <p:spPr bwMode="auto">
          <a:xfrm>
            <a:off x="5399088" y="4049713"/>
            <a:ext cx="1398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chemeClr val="accent2"/>
                </a:solidFill>
                <a:ea typeface="Microsoft JhengHei" panose="020B0604030504040204" pitchFamily="34" charset="-120"/>
              </a:rPr>
              <a:t>TEXTE HERE</a:t>
            </a:r>
            <a:endParaRPr lang="zh-CN" altLang="en-US">
              <a:solidFill>
                <a:schemeClr val="accent2"/>
              </a:solidFill>
              <a:ea typeface="Microsoft JhengHei" panose="020B0604030504040204" pitchFamily="34" charset="-120"/>
            </a:endParaRPr>
          </a:p>
        </p:txBody>
      </p:sp>
      <p:sp>
        <p:nvSpPr>
          <p:cNvPr id="32790" name="文本框 54"/>
          <p:cNvSpPr txBox="1">
            <a:spLocks noChangeArrowheads="1"/>
          </p:cNvSpPr>
          <p:nvPr/>
        </p:nvSpPr>
        <p:spPr bwMode="auto">
          <a:xfrm>
            <a:off x="4043363" y="2014538"/>
            <a:ext cx="1196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BUSINESS</a:t>
            </a:r>
            <a:endParaRPr lang="zh-CN" altLang="en-US">
              <a:ea typeface="Microsoft JhengHei" panose="020B0604030504040204" pitchFamily="34" charset="-120"/>
            </a:endParaRPr>
          </a:p>
        </p:txBody>
      </p:sp>
      <p:sp>
        <p:nvSpPr>
          <p:cNvPr id="32791" name="文本框 70"/>
          <p:cNvSpPr txBox="1">
            <a:spLocks noChangeArrowheads="1"/>
          </p:cNvSpPr>
          <p:nvPr/>
        </p:nvSpPr>
        <p:spPr bwMode="auto">
          <a:xfrm>
            <a:off x="7945438" y="2014538"/>
            <a:ext cx="944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SOCIAL</a:t>
            </a:r>
            <a:endParaRPr lang="zh-CN" altLang="en-US">
              <a:ea typeface="Microsoft JhengHei" panose="020B0604030504040204" pitchFamily="34" charset="-120"/>
            </a:endParaRPr>
          </a:p>
        </p:txBody>
      </p:sp>
      <p:sp>
        <p:nvSpPr>
          <p:cNvPr id="32792" name="文本框 71"/>
          <p:cNvSpPr txBox="1">
            <a:spLocks noChangeArrowheads="1"/>
          </p:cNvSpPr>
          <p:nvPr/>
        </p:nvSpPr>
        <p:spPr bwMode="auto">
          <a:xfrm>
            <a:off x="7940675" y="5516563"/>
            <a:ext cx="1370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PLANNING</a:t>
            </a:r>
            <a:endParaRPr lang="zh-CN" altLang="en-US">
              <a:ea typeface="Microsoft JhengHei" panose="020B0604030504040204" pitchFamily="34" charset="-120"/>
            </a:endParaRPr>
          </a:p>
        </p:txBody>
      </p:sp>
      <p:sp>
        <p:nvSpPr>
          <p:cNvPr id="32793" name="文本框 72"/>
          <p:cNvSpPr txBox="1">
            <a:spLocks noChangeArrowheads="1"/>
          </p:cNvSpPr>
          <p:nvPr/>
        </p:nvSpPr>
        <p:spPr bwMode="auto">
          <a:xfrm>
            <a:off x="3733800" y="5541963"/>
            <a:ext cx="1490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MARKETING</a:t>
            </a:r>
            <a:endParaRPr lang="zh-CN" altLang="en-US">
              <a:ea typeface="Microsoft JhengHei" panose="020B0604030504040204" pitchFamily="34" charset="-120"/>
            </a:endParaRPr>
          </a:p>
        </p:txBody>
      </p:sp>
      <p:sp>
        <p:nvSpPr>
          <p:cNvPr id="32794" name="矩形 55"/>
          <p:cNvSpPr>
            <a:spLocks noChangeArrowheads="1"/>
          </p:cNvSpPr>
          <p:nvPr/>
        </p:nvSpPr>
        <p:spPr bwMode="auto">
          <a:xfrm>
            <a:off x="4017963" y="2311400"/>
            <a:ext cx="1941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5" name="矩形 74"/>
          <p:cNvSpPr>
            <a:spLocks noChangeArrowheads="1"/>
          </p:cNvSpPr>
          <p:nvPr/>
        </p:nvSpPr>
        <p:spPr bwMode="auto">
          <a:xfrm>
            <a:off x="7983538" y="2325688"/>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6" name="矩形 75"/>
          <p:cNvSpPr>
            <a:spLocks noChangeArrowheads="1"/>
          </p:cNvSpPr>
          <p:nvPr/>
        </p:nvSpPr>
        <p:spPr bwMode="auto">
          <a:xfrm>
            <a:off x="3733800" y="5888038"/>
            <a:ext cx="19415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7" name="矩形 76"/>
          <p:cNvSpPr>
            <a:spLocks noChangeArrowheads="1"/>
          </p:cNvSpPr>
          <p:nvPr/>
        </p:nvSpPr>
        <p:spPr bwMode="auto">
          <a:xfrm>
            <a:off x="7948613" y="5840413"/>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8" name="文本框 79"/>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799" name="文本框 80"/>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800" name="矩形 46"/>
          <p:cNvSpPr>
            <a:spLocks noChangeArrowheads="1"/>
          </p:cNvSpPr>
          <p:nvPr/>
        </p:nvSpPr>
        <p:spPr bwMode="auto">
          <a:xfrm>
            <a:off x="849313" y="3924300"/>
            <a:ext cx="34194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
        <p:nvSpPr>
          <p:cNvPr id="32801" name="矩形 47"/>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3795"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3796" name="组合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3538" y="5095875"/>
            <a:ext cx="1317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组合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3888" y="5200650"/>
            <a:ext cx="12493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组合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1938" y="5162550"/>
            <a:ext cx="12319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组合 2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5346700"/>
            <a:ext cx="11398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组合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0" y="5291138"/>
            <a:ext cx="11398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Freeform 59"/>
          <p:cNvSpPr>
            <a:spLocks/>
          </p:cNvSpPr>
          <p:nvPr/>
        </p:nvSpPr>
        <p:spPr bwMode="auto">
          <a:xfrm>
            <a:off x="1320800" y="3287713"/>
            <a:ext cx="2178050" cy="2198687"/>
          </a:xfrm>
          <a:custGeom>
            <a:avLst/>
            <a:gdLst>
              <a:gd name="T0" fmla="*/ 418 w 997"/>
              <a:gd name="T1" fmla="*/ 0 h 1006"/>
              <a:gd name="T2" fmla="*/ 23 w 997"/>
              <a:gd name="T3" fmla="*/ 383 h 1006"/>
              <a:gd name="T4" fmla="*/ 364 w 997"/>
              <a:gd name="T5" fmla="*/ 736 h 1006"/>
              <a:gd name="T6" fmla="*/ 715 w 997"/>
              <a:gd name="T7" fmla="*/ 1006 h 1006"/>
              <a:gd name="T8" fmla="*/ 629 w 997"/>
              <a:gd name="T9" fmla="*/ 741 h 1006"/>
              <a:gd name="T10" fmla="*/ 671 w 997"/>
              <a:gd name="T11" fmla="*/ 745 h 1006"/>
              <a:gd name="T12" fmla="*/ 939 w 997"/>
              <a:gd name="T13" fmla="*/ 453 h 1006"/>
              <a:gd name="T14" fmla="*/ 449 w 997"/>
              <a:gd name="T15" fmla="*/ 1 h 1006"/>
              <a:gd name="T16" fmla="*/ 418 w 997"/>
              <a:gd name="T17" fmla="*/ 0 h 10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7"/>
              <a:gd name="T28" fmla="*/ 0 h 1006"/>
              <a:gd name="T29" fmla="*/ 997 w 997"/>
              <a:gd name="T30" fmla="*/ 1006 h 10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2" name="Freeform 60"/>
          <p:cNvSpPr>
            <a:spLocks/>
          </p:cNvSpPr>
          <p:nvPr/>
        </p:nvSpPr>
        <p:spPr bwMode="auto">
          <a:xfrm>
            <a:off x="5781675" y="2346325"/>
            <a:ext cx="2711450" cy="2549525"/>
          </a:xfrm>
          <a:custGeom>
            <a:avLst/>
            <a:gdLst>
              <a:gd name="T0" fmla="*/ 493 w 911"/>
              <a:gd name="T1" fmla="*/ 0 h 858"/>
              <a:gd name="T2" fmla="*/ 236 w 911"/>
              <a:gd name="T3" fmla="*/ 61 h 858"/>
              <a:gd name="T4" fmla="*/ 94 w 911"/>
              <a:gd name="T5" fmla="*/ 465 h 858"/>
              <a:gd name="T6" fmla="*/ 444 w 911"/>
              <a:gd name="T7" fmla="*/ 730 h 858"/>
              <a:gd name="T8" fmla="*/ 447 w 911"/>
              <a:gd name="T9" fmla="*/ 730 h 858"/>
              <a:gd name="T10" fmla="*/ 381 w 911"/>
              <a:gd name="T11" fmla="*/ 858 h 858"/>
              <a:gd name="T12" fmla="*/ 894 w 911"/>
              <a:gd name="T13" fmla="*/ 343 h 858"/>
              <a:gd name="T14" fmla="*/ 493 w 911"/>
              <a:gd name="T15" fmla="*/ 0 h 858"/>
              <a:gd name="T16" fmla="*/ 0 60000 65536"/>
              <a:gd name="T17" fmla="*/ 0 60000 65536"/>
              <a:gd name="T18" fmla="*/ 0 60000 65536"/>
              <a:gd name="T19" fmla="*/ 0 60000 65536"/>
              <a:gd name="T20" fmla="*/ 0 60000 65536"/>
              <a:gd name="T21" fmla="*/ 0 60000 65536"/>
              <a:gd name="T22" fmla="*/ 0 60000 65536"/>
              <a:gd name="T23" fmla="*/ 0 60000 65536"/>
              <a:gd name="T24" fmla="*/ 0 w 911"/>
              <a:gd name="T25" fmla="*/ 0 h 858"/>
              <a:gd name="T26" fmla="*/ 911 w 911"/>
              <a:gd name="T27" fmla="*/ 858 h 8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3" name="Freeform 61"/>
          <p:cNvSpPr>
            <a:spLocks/>
          </p:cNvSpPr>
          <p:nvPr/>
        </p:nvSpPr>
        <p:spPr bwMode="auto">
          <a:xfrm>
            <a:off x="8281988" y="3027363"/>
            <a:ext cx="2557462" cy="2376487"/>
          </a:xfrm>
          <a:custGeom>
            <a:avLst/>
            <a:gdLst>
              <a:gd name="T0" fmla="*/ 733 w 1195"/>
              <a:gd name="T1" fmla="*/ 0 h 1110"/>
              <a:gd name="T2" fmla="*/ 645 w 1195"/>
              <a:gd name="T3" fmla="*/ 6 h 1110"/>
              <a:gd name="T4" fmla="*/ 105 w 1195"/>
              <a:gd name="T5" fmla="*/ 595 h 1110"/>
              <a:gd name="T6" fmla="*/ 429 w 1195"/>
              <a:gd name="T7" fmla="*/ 919 h 1110"/>
              <a:gd name="T8" fmla="*/ 504 w 1195"/>
              <a:gd name="T9" fmla="*/ 909 h 1110"/>
              <a:gd name="T10" fmla="*/ 506 w 1195"/>
              <a:gd name="T11" fmla="*/ 909 h 1110"/>
              <a:gd name="T12" fmla="*/ 559 w 1195"/>
              <a:gd name="T13" fmla="*/ 1110 h 1110"/>
              <a:gd name="T14" fmla="*/ 772 w 1195"/>
              <a:gd name="T15" fmla="*/ 882 h 1110"/>
              <a:gd name="T16" fmla="*/ 1193 w 1195"/>
              <a:gd name="T17" fmla="*/ 421 h 1110"/>
              <a:gd name="T18" fmla="*/ 733 w 1195"/>
              <a:gd name="T19" fmla="*/ 0 h 1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5"/>
              <a:gd name="T31" fmla="*/ 0 h 1110"/>
              <a:gd name="T32" fmla="*/ 1195 w 1195"/>
              <a:gd name="T33" fmla="*/ 1110 h 11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4" name="Freeform 62"/>
          <p:cNvSpPr>
            <a:spLocks/>
          </p:cNvSpPr>
          <p:nvPr/>
        </p:nvSpPr>
        <p:spPr bwMode="auto">
          <a:xfrm>
            <a:off x="3306763" y="2454275"/>
            <a:ext cx="3071812" cy="2492375"/>
          </a:xfrm>
          <a:custGeom>
            <a:avLst/>
            <a:gdLst>
              <a:gd name="T0" fmla="*/ 453 w 1313"/>
              <a:gd name="T1" fmla="*/ 0 h 1064"/>
              <a:gd name="T2" fmla="*/ 32 w 1313"/>
              <a:gd name="T3" fmla="*/ 351 h 1064"/>
              <a:gd name="T4" fmla="*/ 188 w 1313"/>
              <a:gd name="T5" fmla="*/ 754 h 1064"/>
              <a:gd name="T6" fmla="*/ 771 w 1313"/>
              <a:gd name="T7" fmla="*/ 1064 h 1064"/>
              <a:gd name="T8" fmla="*/ 708 w 1313"/>
              <a:gd name="T9" fmla="*/ 914 h 1064"/>
              <a:gd name="T10" fmla="*/ 816 w 1313"/>
              <a:gd name="T11" fmla="*/ 97 h 1064"/>
              <a:gd name="T12" fmla="*/ 453 w 1313"/>
              <a:gd name="T13" fmla="*/ 0 h 1064"/>
              <a:gd name="T14" fmla="*/ 0 60000 65536"/>
              <a:gd name="T15" fmla="*/ 0 60000 65536"/>
              <a:gd name="T16" fmla="*/ 0 60000 65536"/>
              <a:gd name="T17" fmla="*/ 0 60000 65536"/>
              <a:gd name="T18" fmla="*/ 0 60000 65536"/>
              <a:gd name="T19" fmla="*/ 0 60000 65536"/>
              <a:gd name="T20" fmla="*/ 0 60000 65536"/>
              <a:gd name="T21" fmla="*/ 0 w 1313"/>
              <a:gd name="T22" fmla="*/ 0 h 1064"/>
              <a:gd name="T23" fmla="*/ 1313 w 1313"/>
              <a:gd name="T24" fmla="*/ 1064 h 10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5" name="文本框 31"/>
          <p:cNvSpPr txBox="1">
            <a:spLocks noChangeArrowheads="1"/>
          </p:cNvSpPr>
          <p:nvPr/>
        </p:nvSpPr>
        <p:spPr bwMode="auto">
          <a:xfrm>
            <a:off x="1806575" y="3411538"/>
            <a:ext cx="1163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06" name="文本框 32"/>
          <p:cNvSpPr txBox="1">
            <a:spLocks noChangeArrowheads="1"/>
          </p:cNvSpPr>
          <p:nvPr/>
        </p:nvSpPr>
        <p:spPr bwMode="auto">
          <a:xfrm>
            <a:off x="1398588" y="3779838"/>
            <a:ext cx="1979612"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07" name="文本框 33"/>
          <p:cNvSpPr txBox="1">
            <a:spLocks noChangeArrowheads="1"/>
          </p:cNvSpPr>
          <p:nvPr/>
        </p:nvSpPr>
        <p:spPr bwMode="auto">
          <a:xfrm>
            <a:off x="4022725" y="2878138"/>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08" name="文本框 34"/>
          <p:cNvSpPr txBox="1">
            <a:spLocks noChangeArrowheads="1"/>
          </p:cNvSpPr>
          <p:nvPr/>
        </p:nvSpPr>
        <p:spPr bwMode="auto">
          <a:xfrm>
            <a:off x="3614738" y="3248025"/>
            <a:ext cx="1979612"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09" name="文本框 35"/>
          <p:cNvSpPr txBox="1">
            <a:spLocks noChangeArrowheads="1"/>
          </p:cNvSpPr>
          <p:nvPr/>
        </p:nvSpPr>
        <p:spPr bwMode="auto">
          <a:xfrm>
            <a:off x="6615113" y="2693988"/>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10" name="文本框 36"/>
          <p:cNvSpPr txBox="1">
            <a:spLocks noChangeArrowheads="1"/>
          </p:cNvSpPr>
          <p:nvPr/>
        </p:nvSpPr>
        <p:spPr bwMode="auto">
          <a:xfrm>
            <a:off x="6207125" y="3063875"/>
            <a:ext cx="19812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11" name="文本框 37"/>
          <p:cNvSpPr txBox="1">
            <a:spLocks noChangeArrowheads="1"/>
          </p:cNvSpPr>
          <p:nvPr/>
        </p:nvSpPr>
        <p:spPr bwMode="auto">
          <a:xfrm>
            <a:off x="9088438" y="3273425"/>
            <a:ext cx="1163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12" name="文本框 38"/>
          <p:cNvSpPr txBox="1">
            <a:spLocks noChangeArrowheads="1"/>
          </p:cNvSpPr>
          <p:nvPr/>
        </p:nvSpPr>
        <p:spPr bwMode="auto">
          <a:xfrm>
            <a:off x="8680450" y="3643313"/>
            <a:ext cx="1979613"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4819"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4820" name="图片 2"/>
          <p:cNvPicPr>
            <a:picLocks noChangeAspect="1" noChangeArrowheads="1"/>
          </p:cNvPicPr>
          <p:nvPr/>
        </p:nvPicPr>
        <p:blipFill>
          <a:blip r:embed="rId2">
            <a:extLst>
              <a:ext uri="{28A0092B-C50C-407E-A947-70E740481C1C}">
                <a14:useLocalDpi xmlns:a14="http://schemas.microsoft.com/office/drawing/2010/main" val="0"/>
              </a:ext>
            </a:extLst>
          </a:blip>
          <a:srcRect b="15038"/>
          <a:stretch>
            <a:fillRect/>
          </a:stretch>
        </p:blipFill>
        <p:spPr bwMode="auto">
          <a:xfrm>
            <a:off x="0" y="1995488"/>
            <a:ext cx="6096000"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圆角矩形 3"/>
          <p:cNvSpPr>
            <a:spLocks noChangeAspect="1" noChangeArrowheads="1"/>
          </p:cNvSpPr>
          <p:nvPr/>
        </p:nvSpPr>
        <p:spPr bwMode="auto">
          <a:xfrm>
            <a:off x="6675438" y="2190750"/>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2" name="圆角矩形 5"/>
          <p:cNvSpPr>
            <a:spLocks noChangeAspect="1" noChangeArrowheads="1"/>
          </p:cNvSpPr>
          <p:nvPr/>
        </p:nvSpPr>
        <p:spPr bwMode="auto">
          <a:xfrm>
            <a:off x="6675438" y="3179763"/>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3" name="圆角矩形 7"/>
          <p:cNvSpPr>
            <a:spLocks noChangeAspect="1" noChangeArrowheads="1"/>
          </p:cNvSpPr>
          <p:nvPr/>
        </p:nvSpPr>
        <p:spPr bwMode="auto">
          <a:xfrm>
            <a:off x="6675438" y="4162425"/>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4" name="圆角矩形 8"/>
          <p:cNvSpPr>
            <a:spLocks noChangeAspect="1" noChangeArrowheads="1"/>
          </p:cNvSpPr>
          <p:nvPr/>
        </p:nvSpPr>
        <p:spPr bwMode="auto">
          <a:xfrm>
            <a:off x="6675438" y="5145088"/>
            <a:ext cx="539750" cy="541337"/>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5" name="文本框 9"/>
          <p:cNvSpPr txBox="1">
            <a:spLocks noChangeArrowheads="1"/>
          </p:cNvSpPr>
          <p:nvPr/>
        </p:nvSpPr>
        <p:spPr bwMode="auto">
          <a:xfrm>
            <a:off x="7351713" y="2190750"/>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6" name="文本框 10"/>
          <p:cNvSpPr txBox="1">
            <a:spLocks noChangeArrowheads="1"/>
          </p:cNvSpPr>
          <p:nvPr/>
        </p:nvSpPr>
        <p:spPr bwMode="auto">
          <a:xfrm>
            <a:off x="7351713" y="3179763"/>
            <a:ext cx="4206875"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7" name="文本框 11"/>
          <p:cNvSpPr txBox="1">
            <a:spLocks noChangeArrowheads="1"/>
          </p:cNvSpPr>
          <p:nvPr/>
        </p:nvSpPr>
        <p:spPr bwMode="auto">
          <a:xfrm>
            <a:off x="7351713" y="4162425"/>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8" name="文本框 12"/>
          <p:cNvSpPr txBox="1">
            <a:spLocks noChangeArrowheads="1"/>
          </p:cNvSpPr>
          <p:nvPr/>
        </p:nvSpPr>
        <p:spPr bwMode="auto">
          <a:xfrm>
            <a:off x="7351713" y="5145088"/>
            <a:ext cx="42068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9" name="KSO_Shape"/>
          <p:cNvSpPr>
            <a:spLocks noChangeAspect="1"/>
          </p:cNvSpPr>
          <p:nvPr/>
        </p:nvSpPr>
        <p:spPr bwMode="auto">
          <a:xfrm>
            <a:off x="6765925" y="2279650"/>
            <a:ext cx="360363" cy="360363"/>
          </a:xfrm>
          <a:custGeom>
            <a:avLst/>
            <a:gdLst>
              <a:gd name="T0" fmla="*/ 1990090 w 2276475"/>
              <a:gd name="T1" fmla="*/ 1006121 h 2276475"/>
              <a:gd name="T2" fmla="*/ 2026603 w 2276475"/>
              <a:gd name="T3" fmla="*/ 1074595 h 2276475"/>
              <a:gd name="T4" fmla="*/ 2003743 w 2276475"/>
              <a:gd name="T5" fmla="*/ 1150043 h 2276475"/>
              <a:gd name="T6" fmla="*/ 1935480 w 2276475"/>
              <a:gd name="T7" fmla="*/ 1186816 h 2276475"/>
              <a:gd name="T8" fmla="*/ 1859598 w 2276475"/>
              <a:gd name="T9" fmla="*/ 1163991 h 2276475"/>
              <a:gd name="T10" fmla="*/ 1822768 w 2276475"/>
              <a:gd name="T11" fmla="*/ 1095517 h 2276475"/>
              <a:gd name="T12" fmla="*/ 1845628 w 2276475"/>
              <a:gd name="T13" fmla="*/ 1020069 h 2276475"/>
              <a:gd name="T14" fmla="*/ 1914208 w 2276475"/>
              <a:gd name="T15" fmla="*/ 983296 h 2276475"/>
              <a:gd name="T16" fmla="*/ 1066800 w 2276475"/>
              <a:gd name="T17" fmla="*/ 1104910 h 2276475"/>
              <a:gd name="T18" fmla="*/ 955675 w 2276475"/>
              <a:gd name="T19" fmla="*/ 853792 h 2276475"/>
              <a:gd name="T20" fmla="*/ 1002983 w 2276475"/>
              <a:gd name="T21" fmla="*/ 952017 h 2276475"/>
              <a:gd name="T22" fmla="*/ 958215 w 2276475"/>
              <a:gd name="T23" fmla="*/ 1107141 h 2276475"/>
              <a:gd name="T24" fmla="*/ 758190 w 2276475"/>
              <a:gd name="T25" fmla="*/ 1253047 h 2276475"/>
              <a:gd name="T26" fmla="*/ 930275 w 2276475"/>
              <a:gd name="T27" fmla="*/ 1023539 h 2276475"/>
              <a:gd name="T28" fmla="*/ 916940 w 2276475"/>
              <a:gd name="T29" fmla="*/ 909103 h 2276475"/>
              <a:gd name="T30" fmla="*/ 795338 w 2276475"/>
              <a:gd name="T31" fmla="*/ 897977 h 2276475"/>
              <a:gd name="T32" fmla="*/ 810260 w 2276475"/>
              <a:gd name="T33" fmla="*/ 830269 h 2276475"/>
              <a:gd name="T34" fmla="*/ 1566304 w 2276475"/>
              <a:gd name="T35" fmla="*/ 972465 h 2276475"/>
              <a:gd name="T36" fmla="*/ 1670527 w 2276475"/>
              <a:gd name="T37" fmla="*/ 961969 h 2276475"/>
              <a:gd name="T38" fmla="*/ 1731984 w 2276475"/>
              <a:gd name="T39" fmla="*/ 1032895 h 2276475"/>
              <a:gd name="T40" fmla="*/ 1678447 w 2276475"/>
              <a:gd name="T41" fmla="*/ 1084420 h 2276475"/>
              <a:gd name="T42" fmla="*/ 1637582 w 2276475"/>
              <a:gd name="T43" fmla="*/ 1020491 h 2276475"/>
              <a:gd name="T44" fmla="*/ 1548247 w 2276475"/>
              <a:gd name="T45" fmla="*/ 1042119 h 2276475"/>
              <a:gd name="T46" fmla="*/ 472263 w 2276475"/>
              <a:gd name="T47" fmla="*/ 597214 h 2276475"/>
              <a:gd name="T48" fmla="*/ 552878 w 2276475"/>
              <a:gd name="T49" fmla="*/ 1121943 h 2276475"/>
              <a:gd name="T50" fmla="*/ 423069 w 2276475"/>
              <a:gd name="T51" fmla="*/ 1184162 h 2276475"/>
              <a:gd name="T52" fmla="*/ 594455 w 2276475"/>
              <a:gd name="T53" fmla="*/ 1417481 h 2276475"/>
              <a:gd name="T54" fmla="*/ 954366 w 2276475"/>
              <a:gd name="T55" fmla="*/ 1768253 h 2276475"/>
              <a:gd name="T56" fmla="*/ 1130512 w 2276475"/>
              <a:gd name="T57" fmla="*/ 1862533 h 2276475"/>
              <a:gd name="T58" fmla="*/ 1190180 w 2276475"/>
              <a:gd name="T59" fmla="*/ 1708891 h 2276475"/>
              <a:gd name="T60" fmla="*/ 1697356 w 2276475"/>
              <a:gd name="T61" fmla="*/ 1837772 h 2276475"/>
              <a:gd name="T62" fmla="*/ 1652287 w 2276475"/>
              <a:gd name="T63" fmla="*/ 2273618 h 2276475"/>
              <a:gd name="T64" fmla="*/ 1303803 w 2276475"/>
              <a:gd name="T65" fmla="*/ 2220923 h 2276475"/>
              <a:gd name="T66" fmla="*/ 948653 w 2276475"/>
              <a:gd name="T67" fmla="*/ 2085376 h 2276475"/>
              <a:gd name="T68" fmla="*/ 551609 w 2276475"/>
              <a:gd name="T69" fmla="*/ 1819043 h 2276475"/>
              <a:gd name="T70" fmla="*/ 230419 w 2276475"/>
              <a:gd name="T71" fmla="*/ 1439384 h 2276475"/>
              <a:gd name="T72" fmla="*/ 66650 w 2276475"/>
              <a:gd name="T73" fmla="*/ 1067661 h 2276475"/>
              <a:gd name="T74" fmla="*/ 635 w 2276475"/>
              <a:gd name="T75" fmla="*/ 688002 h 2276475"/>
              <a:gd name="T76" fmla="*/ 46972 w 2276475"/>
              <a:gd name="T77" fmla="*/ 580707 h 2276475"/>
              <a:gd name="T78" fmla="*/ 1296988 w 2276475"/>
              <a:gd name="T79" fmla="*/ 264159 h 2276475"/>
              <a:gd name="T80" fmla="*/ 1343026 w 2276475"/>
              <a:gd name="T81" fmla="*/ 326072 h 2276475"/>
              <a:gd name="T82" fmla="*/ 1331596 w 2276475"/>
              <a:gd name="T83" fmla="*/ 404812 h 2276475"/>
              <a:gd name="T84" fmla="*/ 1269683 w 2276475"/>
              <a:gd name="T85" fmla="*/ 450850 h 2276475"/>
              <a:gd name="T86" fmla="*/ 1190626 w 2276475"/>
              <a:gd name="T87" fmla="*/ 439420 h 2276475"/>
              <a:gd name="T88" fmla="*/ 1144588 w 2276475"/>
              <a:gd name="T89" fmla="*/ 377507 h 2276475"/>
              <a:gd name="T90" fmla="*/ 1156336 w 2276475"/>
              <a:gd name="T91" fmla="*/ 298449 h 2276475"/>
              <a:gd name="T92" fmla="*/ 1218248 w 2276475"/>
              <a:gd name="T93" fmla="*/ 252412 h 2276475"/>
              <a:gd name="T94" fmla="*/ 1496875 w 2276475"/>
              <a:gd name="T95" fmla="*/ 36843 h 2276475"/>
              <a:gd name="T96" fmla="*/ 1866510 w 2276475"/>
              <a:gd name="T97" fmla="*/ 220105 h 2276475"/>
              <a:gd name="T98" fmla="*/ 2143419 w 2276475"/>
              <a:gd name="T99" fmla="*/ 542163 h 2276475"/>
              <a:gd name="T100" fmla="*/ 2268854 w 2276475"/>
              <a:gd name="T101" fmla="*/ 929967 h 2276475"/>
              <a:gd name="T102" fmla="*/ 2239956 w 2276475"/>
              <a:gd name="T103" fmla="*/ 1332699 h 2276475"/>
              <a:gd name="T104" fmla="*/ 2056409 w 2276475"/>
              <a:gd name="T105" fmla="*/ 1702400 h 2276475"/>
              <a:gd name="T106" fmla="*/ 1990357 w 2276475"/>
              <a:gd name="T107" fmla="*/ 1510880 h 2276475"/>
              <a:gd name="T108" fmla="*/ 2104677 w 2276475"/>
              <a:gd name="T109" fmla="*/ 1184692 h 2276475"/>
              <a:gd name="T110" fmla="*/ 2088482 w 2276475"/>
              <a:gd name="T111" fmla="*/ 843577 h 2276475"/>
              <a:gd name="T112" fmla="*/ 1941454 w 2276475"/>
              <a:gd name="T113" fmla="*/ 527553 h 2276475"/>
              <a:gd name="T114" fmla="*/ 1674706 w 2276475"/>
              <a:gd name="T115" fmla="*/ 286168 h 2276475"/>
              <a:gd name="T116" fmla="*/ 1348577 w 2276475"/>
              <a:gd name="T117" fmla="*/ 171828 h 2276475"/>
              <a:gd name="T118" fmla="*/ 1007204 w 2276475"/>
              <a:gd name="T119" fmla="*/ 188026 h 2276475"/>
              <a:gd name="T120" fmla="*/ 691553 w 2276475"/>
              <a:gd name="T121" fmla="*/ 335398 h 2276475"/>
              <a:gd name="T122" fmla="*/ 660751 w 2276475"/>
              <a:gd name="T123" fmla="*/ 159759 h 2276475"/>
              <a:gd name="T124" fmla="*/ 1043723 w 2276475"/>
              <a:gd name="T125" fmla="*/ 14928 h 22764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76475"/>
              <a:gd name="T190" fmla="*/ 0 h 2276475"/>
              <a:gd name="T191" fmla="*/ 2276475 w 2276475"/>
              <a:gd name="T192" fmla="*/ 2276475 h 227647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0" name="KSO_Shape"/>
          <p:cNvSpPr>
            <a:spLocks noChangeAspect="1"/>
          </p:cNvSpPr>
          <p:nvPr/>
        </p:nvSpPr>
        <p:spPr bwMode="auto">
          <a:xfrm>
            <a:off x="6765925" y="3303588"/>
            <a:ext cx="360363" cy="292100"/>
          </a:xfrm>
          <a:custGeom>
            <a:avLst/>
            <a:gdLst>
              <a:gd name="T0" fmla="*/ 209039 w 684048"/>
              <a:gd name="T1" fmla="*/ 387420 h 556307"/>
              <a:gd name="T2" fmla="*/ 233616 w 684048"/>
              <a:gd name="T3" fmla="*/ 439969 h 556307"/>
              <a:gd name="T4" fmla="*/ 222901 w 684048"/>
              <a:gd name="T5" fmla="*/ 383453 h 556307"/>
              <a:gd name="T6" fmla="*/ 275985 w 684048"/>
              <a:gd name="T7" fmla="*/ 369691 h 556307"/>
              <a:gd name="T8" fmla="*/ 284233 w 684048"/>
              <a:gd name="T9" fmla="*/ 387325 h 556307"/>
              <a:gd name="T10" fmla="*/ 284035 w 684048"/>
              <a:gd name="T11" fmla="*/ 369073 h 556307"/>
              <a:gd name="T12" fmla="*/ 367763 w 684048"/>
              <a:gd name="T13" fmla="*/ 383070 h 556307"/>
              <a:gd name="T14" fmla="*/ 142074 w 684048"/>
              <a:gd name="T15" fmla="*/ 408972 h 556307"/>
              <a:gd name="T16" fmla="*/ 266604 w 684048"/>
              <a:gd name="T17" fmla="*/ 297070 h 556307"/>
              <a:gd name="T18" fmla="*/ 255793 w 684048"/>
              <a:gd name="T19" fmla="*/ 254449 h 556307"/>
              <a:gd name="T20" fmla="*/ 285587 w 684048"/>
              <a:gd name="T21" fmla="*/ 514046 h 556307"/>
              <a:gd name="T22" fmla="*/ 297042 w 684048"/>
              <a:gd name="T23" fmla="*/ 252387 h 556307"/>
              <a:gd name="T24" fmla="*/ 590257 w 684048"/>
              <a:gd name="T25" fmla="*/ 183051 h 556307"/>
              <a:gd name="T26" fmla="*/ 580228 w 684048"/>
              <a:gd name="T27" fmla="*/ 229581 h 556307"/>
              <a:gd name="T28" fmla="*/ 578707 w 684048"/>
              <a:gd name="T29" fmla="*/ 232024 h 556307"/>
              <a:gd name="T30" fmla="*/ 577385 w 684048"/>
              <a:gd name="T31" fmla="*/ 233908 h 556307"/>
              <a:gd name="T32" fmla="*/ 548315 w 684048"/>
              <a:gd name="T33" fmla="*/ 238643 h 556307"/>
              <a:gd name="T34" fmla="*/ 541088 w 684048"/>
              <a:gd name="T35" fmla="*/ 211402 h 556307"/>
              <a:gd name="T36" fmla="*/ 541863 w 684048"/>
              <a:gd name="T37" fmla="*/ 165391 h 556307"/>
              <a:gd name="T38" fmla="*/ 480025 w 684048"/>
              <a:gd name="T39" fmla="*/ 144483 h 556307"/>
              <a:gd name="T40" fmla="*/ 458966 w 684048"/>
              <a:gd name="T41" fmla="*/ 128175 h 556307"/>
              <a:gd name="T42" fmla="*/ 473571 w 684048"/>
              <a:gd name="T43" fmla="*/ 105761 h 556307"/>
              <a:gd name="T44" fmla="*/ 286518 w 684048"/>
              <a:gd name="T45" fmla="*/ 82088 h 556307"/>
              <a:gd name="T46" fmla="*/ 486517 w 684048"/>
              <a:gd name="T47" fmla="*/ 169358 h 556307"/>
              <a:gd name="T48" fmla="*/ 562675 w 684048"/>
              <a:gd name="T49" fmla="*/ 436725 h 556307"/>
              <a:gd name="T50" fmla="*/ 286518 w 684048"/>
              <a:gd name="T51" fmla="*/ 82088 h 556307"/>
              <a:gd name="T52" fmla="*/ 684048 w 684048"/>
              <a:gd name="T53" fmla="*/ 194980 h 556307"/>
              <a:gd name="T54" fmla="*/ 672379 w 684048"/>
              <a:gd name="T55" fmla="*/ 257003 h 556307"/>
              <a:gd name="T56" fmla="*/ 637884 w 684048"/>
              <a:gd name="T57" fmla="*/ 262819 h 556307"/>
              <a:gd name="T58" fmla="*/ 623975 w 684048"/>
              <a:gd name="T59" fmla="*/ 239524 h 556307"/>
              <a:gd name="T60" fmla="*/ 489068 w 684048"/>
              <a:gd name="T61" fmla="*/ 52274 h 556307"/>
              <a:gd name="T62" fmla="*/ 469951 w 684048"/>
              <a:gd name="T63" fmla="*/ 54239 h 556307"/>
              <a:gd name="T64" fmla="*/ 446718 w 684048"/>
              <a:gd name="T65" fmla="*/ 37636 h 556307"/>
              <a:gd name="T66" fmla="*/ 456757 w 684048"/>
              <a:gd name="T67" fmla="*/ 3699 h 556307"/>
              <a:gd name="T68" fmla="*/ 489068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84048"/>
              <a:gd name="T106" fmla="*/ 0 h 556307"/>
              <a:gd name="T107" fmla="*/ 684048 w 684048"/>
              <a:gd name="T108" fmla="*/ 556307 h 5563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1" name="KSO_Shape"/>
          <p:cNvSpPr>
            <a:spLocks noChangeAspect="1"/>
          </p:cNvSpPr>
          <p:nvPr/>
        </p:nvSpPr>
        <p:spPr bwMode="auto">
          <a:xfrm>
            <a:off x="6765925" y="4264025"/>
            <a:ext cx="360363" cy="336550"/>
          </a:xfrm>
          <a:custGeom>
            <a:avLst/>
            <a:gdLst>
              <a:gd name="T0" fmla="*/ 813088 w 969654"/>
              <a:gd name="T1" fmla="*/ 487443 h 903534"/>
              <a:gd name="T2" fmla="*/ 777088 w 969654"/>
              <a:gd name="T3" fmla="*/ 523443 h 903534"/>
              <a:gd name="T4" fmla="*/ 813088 w 969654"/>
              <a:gd name="T5" fmla="*/ 559443 h 903534"/>
              <a:gd name="T6" fmla="*/ 849088 w 969654"/>
              <a:gd name="T7" fmla="*/ 523443 h 903534"/>
              <a:gd name="T8" fmla="*/ 813088 w 969654"/>
              <a:gd name="T9" fmla="*/ 487443 h 903534"/>
              <a:gd name="T10" fmla="*/ 606961 w 969654"/>
              <a:gd name="T11" fmla="*/ 487443 h 903534"/>
              <a:gd name="T12" fmla="*/ 570961 w 969654"/>
              <a:gd name="T13" fmla="*/ 523443 h 903534"/>
              <a:gd name="T14" fmla="*/ 606961 w 969654"/>
              <a:gd name="T15" fmla="*/ 559443 h 903534"/>
              <a:gd name="T16" fmla="*/ 642961 w 969654"/>
              <a:gd name="T17" fmla="*/ 523443 h 903534"/>
              <a:gd name="T18" fmla="*/ 606961 w 969654"/>
              <a:gd name="T19" fmla="*/ 487443 h 903534"/>
              <a:gd name="T20" fmla="*/ 691345 w 969654"/>
              <a:gd name="T21" fmla="*/ 336511 h 903534"/>
              <a:gd name="T22" fmla="*/ 901758 w 969654"/>
              <a:gd name="T23" fmla="*/ 422110 h 903534"/>
              <a:gd name="T24" fmla="*/ 881173 w 969654"/>
              <a:gd name="T25" fmla="*/ 774306 h 903534"/>
              <a:gd name="T26" fmla="*/ 905846 w 969654"/>
              <a:gd name="T27" fmla="*/ 903534 h 903534"/>
              <a:gd name="T28" fmla="*/ 792422 w 969654"/>
              <a:gd name="T29" fmla="*/ 824563 h 903534"/>
              <a:gd name="T30" fmla="*/ 459770 w 969654"/>
              <a:gd name="T31" fmla="*/ 713074 h 903534"/>
              <a:gd name="T32" fmla="*/ 554971 w 969654"/>
              <a:gd name="T33" fmla="*/ 373268 h 903534"/>
              <a:gd name="T34" fmla="*/ 691345 w 969654"/>
              <a:gd name="T35" fmla="*/ 336511 h 903534"/>
              <a:gd name="T36" fmla="*/ 547874 w 969654"/>
              <a:gd name="T37" fmla="*/ 187267 h 903534"/>
              <a:gd name="T38" fmla="*/ 493874 w 969654"/>
              <a:gd name="T39" fmla="*/ 241267 h 903534"/>
              <a:gd name="T40" fmla="*/ 547874 w 969654"/>
              <a:gd name="T41" fmla="*/ 295267 h 903534"/>
              <a:gd name="T42" fmla="*/ 601874 w 969654"/>
              <a:gd name="T43" fmla="*/ 241267 h 903534"/>
              <a:gd name="T44" fmla="*/ 547874 w 969654"/>
              <a:gd name="T45" fmla="*/ 187267 h 903534"/>
              <a:gd name="T46" fmla="*/ 294449 w 969654"/>
              <a:gd name="T47" fmla="*/ 187267 h 903534"/>
              <a:gd name="T48" fmla="*/ 240449 w 969654"/>
              <a:gd name="T49" fmla="*/ 241267 h 903534"/>
              <a:gd name="T50" fmla="*/ 294449 w 969654"/>
              <a:gd name="T51" fmla="*/ 295267 h 903534"/>
              <a:gd name="T52" fmla="*/ 348449 w 969654"/>
              <a:gd name="T53" fmla="*/ 241267 h 903534"/>
              <a:gd name="T54" fmla="*/ 294449 w 969654"/>
              <a:gd name="T55" fmla="*/ 187267 h 903534"/>
              <a:gd name="T56" fmla="*/ 408549 w 969654"/>
              <a:gd name="T57" fmla="*/ 168 h 903534"/>
              <a:gd name="T58" fmla="*/ 553141 w 969654"/>
              <a:gd name="T59" fmla="*/ 18800 h 903534"/>
              <a:gd name="T60" fmla="*/ 840274 w 969654"/>
              <a:gd name="T61" fmla="*/ 375462 h 903534"/>
              <a:gd name="T62" fmla="*/ 535419 w 969654"/>
              <a:gd name="T63" fmla="*/ 357502 h 903534"/>
              <a:gd name="T64" fmla="*/ 440218 w 969654"/>
              <a:gd name="T65" fmla="*/ 697308 h 903534"/>
              <a:gd name="T66" fmla="*/ 478397 w 969654"/>
              <a:gd name="T67" fmla="*/ 739559 h 903534"/>
              <a:gd name="T68" fmla="*/ 366675 w 969654"/>
              <a:gd name="T69" fmla="*/ 741395 h 903534"/>
              <a:gd name="T70" fmla="*/ 245711 w 969654"/>
              <a:gd name="T71" fmla="*/ 837584 h 903534"/>
              <a:gd name="T72" fmla="*/ 214226 w 969654"/>
              <a:gd name="T73" fmla="*/ 696474 h 903534"/>
              <a:gd name="T74" fmla="*/ 54436 w 969654"/>
              <a:gd name="T75" fmla="*/ 189343 h 903534"/>
              <a:gd name="T76" fmla="*/ 408549 w 969654"/>
              <a:gd name="T77" fmla="*/ 168 h 9035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9654"/>
              <a:gd name="T118" fmla="*/ 0 h 903534"/>
              <a:gd name="T119" fmla="*/ 969654 w 969654"/>
              <a:gd name="T120" fmla="*/ 903534 h 9035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2" name="KSO_Shape"/>
          <p:cNvSpPr>
            <a:spLocks noChangeAspect="1"/>
          </p:cNvSpPr>
          <p:nvPr/>
        </p:nvSpPr>
        <p:spPr bwMode="auto">
          <a:xfrm>
            <a:off x="6765925" y="5238750"/>
            <a:ext cx="360363" cy="354013"/>
          </a:xfrm>
          <a:custGeom>
            <a:avLst/>
            <a:gdLst>
              <a:gd name="T0" fmla="*/ 1477962 w 1622425"/>
              <a:gd name="T1" fmla="*/ 463550 h 1601788"/>
              <a:gd name="T2" fmla="*/ 866214 w 1622425"/>
              <a:gd name="T3" fmla="*/ 419183 h 1601788"/>
              <a:gd name="T4" fmla="*/ 805862 w 1622425"/>
              <a:gd name="T5" fmla="*/ 430298 h 1601788"/>
              <a:gd name="T6" fmla="*/ 757262 w 1622425"/>
              <a:gd name="T7" fmla="*/ 449034 h 1601788"/>
              <a:gd name="T8" fmla="*/ 731533 w 1622425"/>
              <a:gd name="T9" fmla="*/ 466817 h 1601788"/>
              <a:gd name="T10" fmla="*/ 712792 w 1622425"/>
              <a:gd name="T11" fmla="*/ 493810 h 1601788"/>
              <a:gd name="T12" fmla="*/ 701357 w 1622425"/>
              <a:gd name="T13" fmla="*/ 530648 h 1601788"/>
              <a:gd name="T14" fmla="*/ 700087 w 1622425"/>
              <a:gd name="T15" fmla="*/ 578600 h 1601788"/>
              <a:gd name="T16" fmla="*/ 708028 w 1622425"/>
              <a:gd name="T17" fmla="*/ 630998 h 1601788"/>
              <a:gd name="T18" fmla="*/ 703263 w 1622425"/>
              <a:gd name="T19" fmla="*/ 650051 h 1601788"/>
              <a:gd name="T20" fmla="*/ 697545 w 1622425"/>
              <a:gd name="T21" fmla="*/ 666247 h 1601788"/>
              <a:gd name="T22" fmla="*/ 705487 w 1622425"/>
              <a:gd name="T23" fmla="*/ 729760 h 1601788"/>
              <a:gd name="T24" fmla="*/ 718192 w 1622425"/>
              <a:gd name="T25" fmla="*/ 755800 h 1601788"/>
              <a:gd name="T26" fmla="*/ 738839 w 1622425"/>
              <a:gd name="T27" fmla="*/ 763421 h 1601788"/>
              <a:gd name="T28" fmla="*/ 751227 w 1622425"/>
              <a:gd name="T29" fmla="*/ 839954 h 1601788"/>
              <a:gd name="T30" fmla="*/ 765204 w 1622425"/>
              <a:gd name="T31" fmla="*/ 858373 h 1601788"/>
              <a:gd name="T32" fmla="*/ 740745 w 1622425"/>
              <a:gd name="T33" fmla="*/ 895528 h 1601788"/>
              <a:gd name="T34" fmla="*/ 718510 w 1622425"/>
              <a:gd name="T35" fmla="*/ 928555 h 1601788"/>
              <a:gd name="T36" fmla="*/ 544123 w 1622425"/>
              <a:gd name="T37" fmla="*/ 998101 h 1601788"/>
              <a:gd name="T38" fmla="*/ 487583 w 1622425"/>
              <a:gd name="T39" fmla="*/ 1020648 h 1601788"/>
              <a:gd name="T40" fmla="*/ 463442 w 1622425"/>
              <a:gd name="T41" fmla="*/ 1040337 h 1601788"/>
              <a:gd name="T42" fmla="*/ 454230 w 1622425"/>
              <a:gd name="T43" fmla="*/ 1082573 h 1601788"/>
              <a:gd name="T44" fmla="*/ 1277245 w 1622425"/>
              <a:gd name="T45" fmla="*/ 1167997 h 1601788"/>
              <a:gd name="T46" fmla="*/ 1272163 w 1622425"/>
              <a:gd name="T47" fmla="*/ 1049546 h 1601788"/>
              <a:gd name="T48" fmla="*/ 1259775 w 1622425"/>
              <a:gd name="T49" fmla="*/ 1032398 h 1601788"/>
              <a:gd name="T50" fmla="*/ 1221658 w 1622425"/>
              <a:gd name="T51" fmla="*/ 1011121 h 1601788"/>
              <a:gd name="T52" fmla="*/ 1080941 w 1622425"/>
              <a:gd name="T53" fmla="*/ 953960 h 1601788"/>
              <a:gd name="T54" fmla="*/ 1003436 w 1622425"/>
              <a:gd name="T55" fmla="*/ 919980 h 1601788"/>
              <a:gd name="T56" fmla="*/ 955790 w 1622425"/>
              <a:gd name="T57" fmla="*/ 869487 h 1601788"/>
              <a:gd name="T58" fmla="*/ 961507 w 1622425"/>
              <a:gd name="T59" fmla="*/ 849481 h 1601788"/>
              <a:gd name="T60" fmla="*/ 977072 w 1622425"/>
              <a:gd name="T61" fmla="*/ 827887 h 1601788"/>
              <a:gd name="T62" fmla="*/ 981837 w 1622425"/>
              <a:gd name="T63" fmla="*/ 797083 h 1601788"/>
              <a:gd name="T64" fmla="*/ 987236 w 1622425"/>
              <a:gd name="T65" fmla="*/ 770408 h 1601788"/>
              <a:gd name="T66" fmla="*/ 999942 w 1622425"/>
              <a:gd name="T67" fmla="*/ 759928 h 1601788"/>
              <a:gd name="T68" fmla="*/ 1014871 w 1622425"/>
              <a:gd name="T69" fmla="*/ 746908 h 1601788"/>
              <a:gd name="T70" fmla="*/ 1025989 w 1622425"/>
              <a:gd name="T71" fmla="*/ 709753 h 1601788"/>
              <a:gd name="T72" fmla="*/ 1026942 w 1622425"/>
              <a:gd name="T73" fmla="*/ 669105 h 1601788"/>
              <a:gd name="T74" fmla="*/ 1015824 w 1622425"/>
              <a:gd name="T75" fmla="*/ 642747 h 1601788"/>
              <a:gd name="T76" fmla="*/ 1012013 w 1622425"/>
              <a:gd name="T77" fmla="*/ 622106 h 1601788"/>
              <a:gd name="T78" fmla="*/ 1017413 w 1622425"/>
              <a:gd name="T79" fmla="*/ 551607 h 1601788"/>
              <a:gd name="T80" fmla="*/ 1010424 w 1622425"/>
              <a:gd name="T81" fmla="*/ 492222 h 1601788"/>
              <a:gd name="T82" fmla="*/ 995495 w 1622425"/>
              <a:gd name="T83" fmla="*/ 465547 h 1601788"/>
              <a:gd name="T84" fmla="*/ 939908 w 1622425"/>
              <a:gd name="T85" fmla="*/ 436331 h 1601788"/>
              <a:gd name="T86" fmla="*/ 902426 w 1622425"/>
              <a:gd name="T87" fmla="*/ 422041 h 1601788"/>
              <a:gd name="T88" fmla="*/ 1477962 w 1622425"/>
              <a:gd name="T89" fmla="*/ 0 h 1601788"/>
              <a:gd name="T90" fmla="*/ 1403350 w 1622425"/>
              <a:gd name="T91" fmla="*/ 0 h 1601788"/>
              <a:gd name="T92" fmla="*/ 212503 w 1622425"/>
              <a:gd name="T93" fmla="*/ 0 h 1601788"/>
              <a:gd name="T94" fmla="*/ 75917 w 1622425"/>
              <a:gd name="T95" fmla="*/ 1599883 h 1601788"/>
              <a:gd name="T96" fmla="*/ 49870 w 1622425"/>
              <a:gd name="T97" fmla="*/ 1590356 h 1601788"/>
              <a:gd name="T98" fmla="*/ 27635 w 1622425"/>
              <a:gd name="T99" fmla="*/ 1573843 h 1601788"/>
              <a:gd name="T100" fmla="*/ 11435 w 1622425"/>
              <a:gd name="T101" fmla="*/ 1551931 h 1601788"/>
              <a:gd name="T102" fmla="*/ 1906 w 1622425"/>
              <a:gd name="T103" fmla="*/ 1525891 h 1601788"/>
              <a:gd name="T104" fmla="*/ 317 w 1622425"/>
              <a:gd name="T105" fmla="*/ 90188 h 1601788"/>
              <a:gd name="T106" fmla="*/ 5717 w 1622425"/>
              <a:gd name="T107" fmla="*/ 62560 h 1601788"/>
              <a:gd name="T108" fmla="*/ 19058 w 1622425"/>
              <a:gd name="T109" fmla="*/ 38107 h 1601788"/>
              <a:gd name="T110" fmla="*/ 38117 w 1622425"/>
              <a:gd name="T111" fmla="*/ 18736 h 1601788"/>
              <a:gd name="T112" fmla="*/ 62258 w 1622425"/>
              <a:gd name="T113" fmla="*/ 5716 h 1601788"/>
              <a:gd name="T114" fmla="*/ 90211 w 1622425"/>
              <a:gd name="T115" fmla="*/ 0 h 16017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22425"/>
              <a:gd name="T175" fmla="*/ 0 h 1601788"/>
              <a:gd name="T176" fmla="*/ 1622425 w 1622425"/>
              <a:gd name="T177" fmla="*/ 1601788 h 16017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buFontTx/>
              <a:buNone/>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buFontTx/>
              <a:buNone/>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rPr>
              <a:t>      </a:t>
            </a:r>
          </a:p>
        </p:txBody>
      </p:sp>
    </p:spTree>
    <p:extLst>
      <p:ext uri="{BB962C8B-B14F-4D97-AF65-F5344CB8AC3E}">
        <p14:creationId xmlns:p14="http://schemas.microsoft.com/office/powerpoint/2010/main" val="826706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3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4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5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6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6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7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8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9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0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1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Pages>0</Pages>
  <Words>2165</Words>
  <Characters>0</Characters>
  <Application>Microsoft Office PowerPoint</Application>
  <DocSecurity>0</DocSecurity>
  <PresentationFormat>宽屏</PresentationFormat>
  <Lines>0</Lines>
  <Paragraphs>221</Paragraphs>
  <Slides>24</Slides>
  <Notes>1</Notes>
  <HiddenSlides>0</HiddenSlides>
  <MMClips>0</MMClips>
  <ScaleCrop>false</ScaleCrop>
  <HeadingPairs>
    <vt:vector size="8" baseType="variant">
      <vt:variant>
        <vt:lpstr>已用的字体</vt:lpstr>
      </vt:variant>
      <vt:variant>
        <vt:i4>11</vt:i4>
      </vt:variant>
      <vt:variant>
        <vt:lpstr>主题</vt:lpstr>
      </vt:variant>
      <vt:variant>
        <vt:i4>13</vt:i4>
      </vt:variant>
      <vt:variant>
        <vt:lpstr>嵌入 OLE 服务器</vt:lpstr>
      </vt:variant>
      <vt:variant>
        <vt:i4>1</vt:i4>
      </vt:variant>
      <vt:variant>
        <vt:lpstr>幻灯片标题</vt:lpstr>
      </vt:variant>
      <vt:variant>
        <vt:i4>24</vt:i4>
      </vt:variant>
    </vt:vector>
  </HeadingPairs>
  <TitlesOfParts>
    <vt:vector size="49" baseType="lpstr">
      <vt:lpstr>Meiryo</vt:lpstr>
      <vt:lpstr>宋体</vt:lpstr>
      <vt:lpstr>Segoe UI Light</vt:lpstr>
      <vt:lpstr>Segoe UI</vt:lpstr>
      <vt:lpstr>Calibri Light</vt:lpstr>
      <vt:lpstr>Calibri</vt:lpstr>
      <vt:lpstr>Century Gothic</vt:lpstr>
      <vt:lpstr>微软雅黑</vt:lpstr>
      <vt:lpstr>Arial</vt:lpstr>
      <vt:lpstr>Microsoft JhengHei</vt:lpstr>
      <vt:lpstr>微软雅黑 Light</vt: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Office Theme</vt:lpstr>
      <vt:lpstr>Excel.Chart.8</vt:lpstr>
      <vt:lpstr>Business PowerPoint Template</vt:lpstr>
      <vt:lpstr>PowerPoint 演示文稿</vt:lpstr>
      <vt:lpstr>YOUR TITLE HERE</vt:lpstr>
      <vt:lpstr>PowerPoint 演示文稿</vt:lpstr>
      <vt:lpstr>YOUR TITLE HERE</vt:lpstr>
      <vt:lpstr>YOUR TITLE HERE</vt:lpstr>
      <vt:lpstr>PowerPoint 演示文稿</vt:lpstr>
      <vt:lpstr>YOUR TITLE HERE</vt:lpstr>
      <vt:lpstr>PowerPoint 演示文稿</vt:lpstr>
      <vt:lpstr>YOUR TITLE HERE</vt:lpstr>
      <vt:lpstr>YOUR TITLE HERE</vt:lpstr>
      <vt:lpstr>YOUR TITLE HERE</vt:lpstr>
      <vt:lpstr>YOUR TITLE HERE</vt:lpstr>
      <vt:lpstr>YOUR TITLE HERE</vt:lpstr>
      <vt:lpstr>YOUR TITLE HERE</vt:lpstr>
      <vt:lpstr>PowerPoint 演示文稿</vt:lpstr>
      <vt:lpstr>YOUR TITLE HERE</vt:lpstr>
      <vt:lpstr>YOUR TITLE HERE</vt:lpstr>
      <vt:lpstr>YOUR TITLE HERE</vt:lpstr>
      <vt:lpstr>YOUR TITLE HERE</vt:lpstr>
      <vt:lpstr>YOUR TITLE HERE</vt:lpstr>
      <vt:lpstr>YOUR TITLE HERE</vt:lpstr>
      <vt:lpstr>PowerPoint 演示文稿</vt:lpstr>
      <vt:lpstr>PowerPoint 演示文稿</vt:lpstr>
    </vt:vector>
  </TitlesOfParts>
  <Manager/>
  <Company>Microsoft</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PowerPoint Template</dc:title>
  <dc:creator>Administrator</dc:creator>
  <cp:lastModifiedBy>Administrator</cp:lastModifiedBy>
  <cp:revision>66</cp:revision>
  <dcterms:created xsi:type="dcterms:W3CDTF">2014-05-23T07:15:45Z</dcterms:created>
  <dcterms:modified xsi:type="dcterms:W3CDTF">2016-07-26T04:02:59Z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