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32"/>
  </p:notesMasterIdLst>
  <p:sldIdLst>
    <p:sldId id="256" r:id="rId3"/>
    <p:sldId id="293" r:id="rId4"/>
    <p:sldId id="264" r:id="rId5"/>
    <p:sldId id="276" r:id="rId6"/>
    <p:sldId id="275" r:id="rId7"/>
    <p:sldId id="278" r:id="rId8"/>
    <p:sldId id="273" r:id="rId9"/>
    <p:sldId id="261" r:id="rId10"/>
    <p:sldId id="279" r:id="rId11"/>
    <p:sldId id="280" r:id="rId12"/>
    <p:sldId id="277" r:id="rId13"/>
    <p:sldId id="281" r:id="rId14"/>
    <p:sldId id="271" r:id="rId15"/>
    <p:sldId id="267" r:id="rId16"/>
    <p:sldId id="289" r:id="rId17"/>
    <p:sldId id="285" r:id="rId18"/>
    <p:sldId id="296" r:id="rId19"/>
    <p:sldId id="284" r:id="rId20"/>
    <p:sldId id="287" r:id="rId21"/>
    <p:sldId id="268" r:id="rId22"/>
    <p:sldId id="283" r:id="rId23"/>
    <p:sldId id="295" r:id="rId24"/>
    <p:sldId id="288" r:id="rId25"/>
    <p:sldId id="286" r:id="rId26"/>
    <p:sldId id="270" r:id="rId27"/>
    <p:sldId id="297" r:id="rId28"/>
    <p:sldId id="300" r:id="rId29"/>
    <p:sldId id="298" r:id="rId30"/>
    <p:sldId id="301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3263">
          <p15:clr>
            <a:srgbClr val="A4A3A4"/>
          </p15:clr>
        </p15:guide>
        <p15:guide id="5" pos="4271" userDrawn="1">
          <p15:clr>
            <a:srgbClr val="A4A3A4"/>
          </p15:clr>
        </p15:guide>
        <p15:guide id="6" pos="3364" userDrawn="1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B66"/>
    <a:srgbClr val="8B66AA"/>
    <a:srgbClr val="F7993C"/>
    <a:srgbClr val="F4C134"/>
    <a:srgbClr val="65C0AE"/>
    <a:srgbClr val="0698CB"/>
    <a:srgbClr val="4CC5F1"/>
    <a:srgbClr val="FBC221"/>
    <a:srgbClr val="F1F2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0698" autoAdjust="0"/>
  </p:normalViewPr>
  <p:slideViewPr>
    <p:cSldViewPr snapToGrid="0" showGuides="1">
      <p:cViewPr varScale="1">
        <p:scale>
          <a:sx n="81" d="100"/>
          <a:sy n="81" d="100"/>
        </p:scale>
        <p:origin x="480" y="60"/>
      </p:cViewPr>
      <p:guideLst>
        <p:guide orient="horz" pos="2183"/>
        <p:guide pos="3840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1.package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2.package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3.package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4.package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5.package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6.package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7.package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8.package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9.package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10.package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1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229200"/>
        <c:axId val="360967440"/>
      </c:lineChart>
      <c:catAx>
        <c:axId val="480229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0967440"/>
        <c:crosses val="autoZero"/>
        <c:auto val="1"/>
        <c:lblAlgn val="ctr"/>
        <c:lblOffset val="100"/>
        <c:noMultiLvlLbl val="0"/>
      </c:catAx>
      <c:valAx>
        <c:axId val="360967440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480229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028704"/>
        <c:axId val="484028312"/>
      </c:lineChart>
      <c:catAx>
        <c:axId val="4840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84028312"/>
        <c:crosses val="autoZero"/>
        <c:auto val="1"/>
        <c:lblAlgn val="ctr"/>
        <c:lblOffset val="100"/>
        <c:noMultiLvlLbl val="0"/>
      </c:catAx>
      <c:valAx>
        <c:axId val="484028312"/>
        <c:scaling>
          <c:orientation val="minMax"/>
        </c:scaling>
        <c:delete val="0"/>
        <c:axPos val="l"/>
        <c:minorGridlines>
          <c:spPr>
            <a:ln>
              <a:solidFill>
                <a:schemeClr val="bg1"/>
              </a:solidFill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484028704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0225672"/>
        <c:axId val="360866320"/>
      </c:barChart>
      <c:catAx>
        <c:axId val="480225672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crossAx val="360866320"/>
        <c:crosses val="autoZero"/>
        <c:auto val="1"/>
        <c:lblAlgn val="ctr"/>
        <c:lblOffset val="100"/>
        <c:noMultiLvlLbl val="0"/>
      </c:catAx>
      <c:valAx>
        <c:axId val="36086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022567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889064"/>
        <c:axId val="491889456"/>
      </c:lineChart>
      <c:catAx>
        <c:axId val="491889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1889456"/>
        <c:crosses val="autoZero"/>
        <c:auto val="1"/>
        <c:lblAlgn val="ctr"/>
        <c:lblOffset val="100"/>
        <c:noMultiLvlLbl val="0"/>
      </c:catAx>
      <c:valAx>
        <c:axId val="491889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91889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1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6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8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 W O T</a:t>
            </a:r>
            <a:r>
              <a:rPr lang="zh-CN" altLang="en-US" dirty="0" smtClean="0"/>
              <a:t>可修改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08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847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48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8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1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143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599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1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1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5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45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6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09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13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1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47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60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43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28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71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87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88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40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1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2016/6/28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25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hart" Target="../charts/chart7.xml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chart" Target="../charts/chart8.xml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9.png"/><Relationship Id="rId4" Type="http://schemas.openxmlformats.org/officeDocument/2006/relationships/image" Target="../media/image28.png"/><Relationship Id="rId9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-1"/>
            <a:ext cx="12189899" cy="6859181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792766" y="4706240"/>
            <a:ext cx="2333972" cy="338554"/>
          </a:xfrm>
          <a:prstGeom prst="roundRect">
            <a:avLst>
              <a:gd name="adj" fmla="val 307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028"/>
          <p:cNvSpPr txBox="1"/>
          <p:nvPr/>
        </p:nvSpPr>
        <p:spPr>
          <a:xfrm>
            <a:off x="3065319" y="4059680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适用于工作总结、汇总报告、咨询演义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40"/>
          <p:cNvSpPr txBox="1"/>
          <p:nvPr/>
        </p:nvSpPr>
        <p:spPr>
          <a:xfrm>
            <a:off x="4792766" y="4706240"/>
            <a:ext cx="2333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err="1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60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Template</a:t>
            </a:r>
            <a:endParaRPr lang="zh-CN" altLang="en-US" sz="160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924550" y="6562156"/>
            <a:ext cx="342900" cy="145073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551911" y="2193224"/>
            <a:ext cx="58023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-3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2016</a:t>
            </a:r>
            <a:endParaRPr lang="zh-CN" altLang="en-US" sz="13800" spc="-3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>
            <a:off x="4250052" y="287321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5400000">
            <a:off x="-1749002" y="1749002"/>
            <a:ext cx="7359350" cy="3861345"/>
            <a:chOff x="5" y="1"/>
            <a:chExt cx="6337" cy="3568"/>
          </a:xfrm>
        </p:grpSpPr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99" name="文本框 1098"/>
          <p:cNvSpPr txBox="1"/>
          <p:nvPr/>
        </p:nvSpPr>
        <p:spPr>
          <a:xfrm>
            <a:off x="2344657" y="579502"/>
            <a:ext cx="3820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spc="-15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5400" b="1" spc="-15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3546582" y="1836483"/>
            <a:ext cx="670421" cy="677416"/>
          </a:xfrm>
          <a:prstGeom prst="frame">
            <a:avLst>
              <a:gd name="adj1" fmla="val 8305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  <a:effectLst>
            <a:outerShdw blurRad="2921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215924" y="181927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4210049" y="1821568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85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9"/>
          <p:cNvSpPr txBox="1"/>
          <p:nvPr/>
        </p:nvSpPr>
        <p:spPr>
          <a:xfrm>
            <a:off x="3460149" y="1795772"/>
            <a:ext cx="802393" cy="82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145" y="1814614"/>
            <a:ext cx="5122260" cy="56702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38761" y="1922569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7498725" y="1814614"/>
            <a:ext cx="2011680" cy="567020"/>
          </a:xfrm>
          <a:prstGeom prst="rtTriangle">
            <a:avLst/>
          </a:pr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50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476312" y="2836225"/>
            <a:ext cx="883047" cy="830997"/>
            <a:chOff x="5672207" y="1254297"/>
            <a:chExt cx="4196429" cy="3949079"/>
          </a:xfrm>
        </p:grpSpPr>
        <p:sp>
          <p:nvSpPr>
            <p:cNvPr id="74" name="图文框 7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 flipH="1">
              <a:off x="5672207" y="1254297"/>
              <a:ext cx="4196429" cy="3949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406092" y="2878343"/>
            <a:ext cx="5122260" cy="56702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7511130" y="288942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105262" y="3013292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408404" y="3883262"/>
            <a:ext cx="5122260" cy="56702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 flipH="1">
            <a:off x="7531846" y="388977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164078" y="3982106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233303" y="3890422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479198" y="3828121"/>
            <a:ext cx="852818" cy="795735"/>
            <a:chOff x="6180408" y="1287213"/>
            <a:chExt cx="3834649" cy="3577974"/>
          </a:xfrm>
        </p:grpSpPr>
        <p:sp>
          <p:nvSpPr>
            <p:cNvPr id="99" name="图文框 98"/>
            <p:cNvSpPr/>
            <p:nvPr/>
          </p:nvSpPr>
          <p:spPr>
            <a:xfrm rot="16200000" flipH="1">
              <a:off x="6544195" y="1650101"/>
              <a:ext cx="3027003" cy="3027006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 flipH="1">
              <a:off x="6180408" y="1287213"/>
              <a:ext cx="3834649" cy="3577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4425153" y="4931542"/>
            <a:ext cx="5122260" cy="56702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直角三角形 104"/>
          <p:cNvSpPr/>
          <p:nvPr/>
        </p:nvSpPr>
        <p:spPr>
          <a:xfrm flipH="1">
            <a:off x="7548595" y="493805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80827" y="5039911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4" name="任意多边形 113"/>
          <p:cNvSpPr/>
          <p:nvPr/>
        </p:nvSpPr>
        <p:spPr>
          <a:xfrm>
            <a:off x="4258174" y="4936333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3436729" y="4949483"/>
            <a:ext cx="905636" cy="736870"/>
            <a:chOff x="5690018" y="933112"/>
            <a:chExt cx="5181982" cy="4098101"/>
          </a:xfrm>
        </p:grpSpPr>
        <p:sp>
          <p:nvSpPr>
            <p:cNvPr id="111" name="图文框 110"/>
            <p:cNvSpPr/>
            <p:nvPr/>
          </p:nvSpPr>
          <p:spPr>
            <a:xfrm rot="16200000" flipH="1">
              <a:off x="6598187" y="879112"/>
              <a:ext cx="3744000" cy="3852000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flipH="1">
              <a:off x="5690018" y="1287213"/>
              <a:ext cx="5181982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8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08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56828 w 1257300"/>
              <a:gd name="connsiteY2" fmla="*/ 308289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2953342796"/>
              </p:ext>
            </p:extLst>
          </p:nvPr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>
            <p:extLst>
              <p:ext uri="{D42A27DB-BD31-4B8C-83A1-F6EECF244321}">
                <p14:modId xmlns:p14="http://schemas.microsoft.com/office/powerpoint/2010/main" val="2907596520"/>
              </p:ext>
            </p:extLst>
          </p:nvPr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>
            <p:extLst>
              <p:ext uri="{D42A27DB-BD31-4B8C-83A1-F6EECF244321}">
                <p14:modId xmlns:p14="http://schemas.microsoft.com/office/powerpoint/2010/main" val="3947143690"/>
              </p:ext>
            </p:extLst>
          </p:nvPr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>
            <p:extLst>
              <p:ext uri="{D42A27DB-BD31-4B8C-83A1-F6EECF244321}">
                <p14:modId xmlns:p14="http://schemas.microsoft.com/office/powerpoint/2010/main" val="1653248239"/>
              </p:ext>
            </p:extLst>
          </p:nvPr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>
            <p:extLst>
              <p:ext uri="{D42A27DB-BD31-4B8C-83A1-F6EECF244321}">
                <p14:modId xmlns:p14="http://schemas.microsoft.com/office/powerpoint/2010/main" val="1376856097"/>
              </p:ext>
            </p:extLst>
          </p:nvPr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>
            <p:extLst>
              <p:ext uri="{D42A27DB-BD31-4B8C-83A1-F6EECF244321}">
                <p14:modId xmlns:p14="http://schemas.microsoft.com/office/powerpoint/2010/main" val="2457642711"/>
              </p:ext>
            </p:extLst>
          </p:nvPr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881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>
                <a:spLocks/>
              </p:cNvSpPr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/>
              </p:cNvSpPr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5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7" name="组合 6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20" name="图文框 19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矩形 9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连接符 18"/>
              <p:cNvCxnSpPr>
                <a:stCxn id="18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>
                <a:stCxn id="16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>
                <a:stCxn id="14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/>
          <p:nvPr/>
        </p:nvGrpSpPr>
        <p:grpSpPr>
          <a:xfrm>
            <a:off x="854711" y="2209800"/>
            <a:ext cx="2448000" cy="2285999"/>
            <a:chOff x="459102" y="1990724"/>
            <a:chExt cx="3990975" cy="3152775"/>
          </a:xfrm>
        </p:grpSpPr>
        <p:sp>
          <p:nvSpPr>
            <p:cNvPr id="22" name="等腰三角形 21"/>
            <p:cNvSpPr/>
            <p:nvPr/>
          </p:nvSpPr>
          <p:spPr>
            <a:xfrm>
              <a:off x="1479973" y="2489915"/>
              <a:ext cx="1949233" cy="2154397"/>
            </a:xfrm>
            <a:prstGeom prst="triangl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459102" y="1990724"/>
              <a:ext cx="3990975" cy="3152775"/>
            </a:xfrm>
            <a:prstGeom prst="triangl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等腰三角形 26"/>
          <p:cNvSpPr/>
          <p:nvPr/>
        </p:nvSpPr>
        <p:spPr>
          <a:xfrm flipV="1">
            <a:off x="3546198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flipV="1">
            <a:off x="6237685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8929172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4172384" y="2619377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>
            <a:off x="6863871" y="2571754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>
            <a:off x="9555358" y="2495551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268864" y="1501078"/>
            <a:ext cx="1505540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S</a:t>
            </a:r>
            <a:endParaRPr lang="zh-CN" altLang="en-US" sz="1990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46198" y="1501078"/>
            <a:ext cx="2263761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W</a:t>
            </a:r>
            <a:endParaRPr lang="zh-CN" altLang="en-US" sz="19900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72046" y="1501078"/>
            <a:ext cx="1579278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O</a:t>
            </a:r>
            <a:endParaRPr lang="zh-CN" altLang="en-US" sz="19900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472537" y="1522092"/>
            <a:ext cx="1361270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T</a:t>
            </a:r>
            <a:endParaRPr lang="zh-CN" altLang="en-US" sz="19900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216828" y="4701031"/>
            <a:ext cx="1761322" cy="445294"/>
            <a:chOff x="1123796" y="4707731"/>
            <a:chExt cx="1761322" cy="445294"/>
          </a:xfrm>
        </p:grpSpPr>
        <p:sp>
          <p:nvSpPr>
            <p:cNvPr id="42" name="矩形 41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89537" y="4720524"/>
            <a:ext cx="1761322" cy="445294"/>
            <a:chOff x="1123796" y="4707731"/>
            <a:chExt cx="1761322" cy="445294"/>
          </a:xfrm>
        </p:grpSpPr>
        <p:sp>
          <p:nvSpPr>
            <p:cNvPr id="46" name="矩形 45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81024" y="4704135"/>
            <a:ext cx="1761322" cy="445294"/>
            <a:chOff x="1123796" y="4707731"/>
            <a:chExt cx="1761322" cy="445294"/>
          </a:xfrm>
        </p:grpSpPr>
        <p:sp>
          <p:nvSpPr>
            <p:cNvPr id="49" name="矩形 48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272511" y="4682867"/>
            <a:ext cx="1761322" cy="445294"/>
            <a:chOff x="1123796" y="4707731"/>
            <a:chExt cx="1761322" cy="445294"/>
          </a:xfrm>
        </p:grpSpPr>
        <p:sp>
          <p:nvSpPr>
            <p:cNvPr id="52" name="矩形 51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29"/>
          <p:cNvSpPr txBox="1"/>
          <p:nvPr/>
        </p:nvSpPr>
        <p:spPr>
          <a:xfrm>
            <a:off x="1065597" y="5433816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29"/>
          <p:cNvSpPr txBox="1"/>
          <p:nvPr/>
        </p:nvSpPr>
        <p:spPr>
          <a:xfrm>
            <a:off x="3761983" y="5447907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29"/>
          <p:cNvSpPr txBox="1"/>
          <p:nvPr/>
        </p:nvSpPr>
        <p:spPr>
          <a:xfrm>
            <a:off x="6453471" y="5447907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29"/>
          <p:cNvSpPr txBox="1"/>
          <p:nvPr/>
        </p:nvSpPr>
        <p:spPr>
          <a:xfrm>
            <a:off x="9144957" y="5461998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9193" y="4676802"/>
            <a:ext cx="1336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Strengths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101902" y="4741461"/>
            <a:ext cx="1336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Weaknesses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607305" y="4688916"/>
            <a:ext cx="1336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Threats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793389" y="4720524"/>
            <a:ext cx="1336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Opportunities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 rot="20694477" flipH="1">
            <a:off x="6768801" y="-114473"/>
            <a:ext cx="6048408" cy="1544445"/>
            <a:chOff x="1311323" y="3901700"/>
            <a:chExt cx="9207615" cy="2351140"/>
          </a:xfrm>
        </p:grpSpPr>
        <p:sp>
          <p:nvSpPr>
            <p:cNvPr id="63" name="等腰三角形 62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-347679" y="3256329"/>
            <a:ext cx="6048408" cy="1544445"/>
            <a:chOff x="1311323" y="3901700"/>
            <a:chExt cx="9207615" cy="2351140"/>
          </a:xfrm>
        </p:grpSpPr>
        <p:sp>
          <p:nvSpPr>
            <p:cNvPr id="85" name="等腰三角形 8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等腰三角形 104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84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6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3290 h 231890"/>
              <a:gd name="connsiteX1" fmla="*/ 635321 w 1238250"/>
              <a:gd name="connsiteY1" fmla="*/ 107936 h 231890"/>
              <a:gd name="connsiteX2" fmla="*/ 1238250 w 1238250"/>
              <a:gd name="connsiteY2" fmla="*/ 3290 h 231890"/>
              <a:gd name="connsiteX3" fmla="*/ 1238250 w 1238250"/>
              <a:gd name="connsiteY3" fmla="*/ 231890 h 231890"/>
              <a:gd name="connsiteX4" fmla="*/ 628650 w 1238250"/>
              <a:gd name="connsiteY4" fmla="*/ 136640 h 231890"/>
              <a:gd name="connsiteX5" fmla="*/ 0 w 1238250"/>
              <a:gd name="connsiteY5" fmla="*/ 231890 h 231890"/>
              <a:gd name="connsiteX6" fmla="*/ 0 w 1238250"/>
              <a:gd name="connsiteY6" fmla="*/ 3290 h 23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0 h 233072"/>
              <a:gd name="connsiteX1" fmla="*/ 628650 w 1238250"/>
              <a:gd name="connsiteY1" fmla="*/ 76200 h 233072"/>
              <a:gd name="connsiteX2" fmla="*/ 1238250 w 1238250"/>
              <a:gd name="connsiteY2" fmla="*/ 0 h 233072"/>
              <a:gd name="connsiteX3" fmla="*/ 1238250 w 1238250"/>
              <a:gd name="connsiteY3" fmla="*/ 228600 h 233072"/>
              <a:gd name="connsiteX4" fmla="*/ 628650 w 1238250"/>
              <a:gd name="connsiteY4" fmla="*/ 133350 h 233072"/>
              <a:gd name="connsiteX5" fmla="*/ 0 w 1238250"/>
              <a:gd name="connsiteY5" fmla="*/ 228600 h 233072"/>
              <a:gd name="connsiteX6" fmla="*/ 0 w 1238250"/>
              <a:gd name="connsiteY6" fmla="*/ 0 h 233072"/>
              <a:gd name="connsiteX0" fmla="*/ 0 w 1238250"/>
              <a:gd name="connsiteY0" fmla="*/ 0 h 229264"/>
              <a:gd name="connsiteX1" fmla="*/ 628650 w 1238250"/>
              <a:gd name="connsiteY1" fmla="*/ 76200 h 229264"/>
              <a:gd name="connsiteX2" fmla="*/ 1238250 w 1238250"/>
              <a:gd name="connsiteY2" fmla="*/ 0 h 229264"/>
              <a:gd name="connsiteX3" fmla="*/ 1238250 w 1238250"/>
              <a:gd name="connsiteY3" fmla="*/ 228600 h 229264"/>
              <a:gd name="connsiteX4" fmla="*/ 628650 w 1238250"/>
              <a:gd name="connsiteY4" fmla="*/ 133350 h 229264"/>
              <a:gd name="connsiteX5" fmla="*/ 0 w 1238250"/>
              <a:gd name="connsiteY5" fmla="*/ 228600 h 229264"/>
              <a:gd name="connsiteX6" fmla="*/ 0 w 1238250"/>
              <a:gd name="connsiteY6" fmla="*/ 0 h 2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3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46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>
            <p:extLst>
              <p:ext uri="{D42A27DB-BD31-4B8C-83A1-F6EECF244321}">
                <p14:modId xmlns:p14="http://schemas.microsoft.com/office/powerpoint/2010/main" val="3015568103"/>
              </p:ext>
            </p:extLst>
          </p:nvPr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外图表 灰色"/>
          <p:cNvGraphicFramePr/>
          <p:nvPr>
            <p:extLst>
              <p:ext uri="{D42A27DB-BD31-4B8C-83A1-F6EECF244321}">
                <p14:modId xmlns:p14="http://schemas.microsoft.com/office/powerpoint/2010/main" val="596386095"/>
              </p:ext>
            </p:extLst>
          </p:nvPr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2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13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12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" fmla="*/ 0 w 564445"/>
                <a:gd name="connsiteY0" fmla="*/ 2118924 h 2231813"/>
                <a:gd name="connsiteX1" fmla="*/ 0 w 564445"/>
                <a:gd name="connsiteY1" fmla="*/ 177235 h 2231813"/>
                <a:gd name="connsiteX2" fmla="*/ 293511 w 564445"/>
                <a:gd name="connsiteY2" fmla="*/ 0 h 2231813"/>
                <a:gd name="connsiteX3" fmla="*/ 564445 w 564445"/>
                <a:gd name="connsiteY3" fmla="*/ 267547 h 2231813"/>
                <a:gd name="connsiteX4" fmla="*/ 564445 w 564445"/>
                <a:gd name="connsiteY4" fmla="*/ 2231813 h 2231813"/>
                <a:gd name="connsiteX5" fmla="*/ 0 w 564445"/>
                <a:gd name="connsiteY5" fmla="*/ 2118924 h 2231813"/>
                <a:gd name="connsiteX0" fmla="*/ 0 w 564445"/>
                <a:gd name="connsiteY0" fmla="*/ 2103684 h 2216573"/>
                <a:gd name="connsiteX1" fmla="*/ 0 w 564445"/>
                <a:gd name="connsiteY1" fmla="*/ 161995 h 2216573"/>
                <a:gd name="connsiteX2" fmla="*/ 293511 w 564445"/>
                <a:gd name="connsiteY2" fmla="*/ 0 h 2216573"/>
                <a:gd name="connsiteX3" fmla="*/ 564445 w 564445"/>
                <a:gd name="connsiteY3" fmla="*/ 252307 h 2216573"/>
                <a:gd name="connsiteX4" fmla="*/ 564445 w 564445"/>
                <a:gd name="connsiteY4" fmla="*/ 2216573 h 2216573"/>
                <a:gd name="connsiteX5" fmla="*/ 0 w 564445"/>
                <a:gd name="connsiteY5" fmla="*/ 2103684 h 22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" fmla="*/ 0 w 1005260"/>
                <a:gd name="connsiteY0" fmla="*/ 284653 h 381000"/>
                <a:gd name="connsiteX1" fmla="*/ 567110 w 1005260"/>
                <a:gd name="connsiteY1" fmla="*/ 381000 h 381000"/>
                <a:gd name="connsiteX2" fmla="*/ 1005260 w 1005260"/>
                <a:gd name="connsiteY2" fmla="*/ 123825 h 381000"/>
                <a:gd name="connsiteX3" fmla="*/ 443285 w 1005260"/>
                <a:gd name="connsiteY3" fmla="*/ 0 h 381000"/>
                <a:gd name="connsiteX4" fmla="*/ 0 w 1005260"/>
                <a:gd name="connsiteY4" fmla="*/ 284653 h 381000"/>
                <a:gd name="connsiteX0" fmla="*/ 0 w 1005260"/>
                <a:gd name="connsiteY0" fmla="*/ 284653 h 393642"/>
                <a:gd name="connsiteX1" fmla="*/ 567110 w 1005260"/>
                <a:gd name="connsiteY1" fmla="*/ 393642 h 393642"/>
                <a:gd name="connsiteX2" fmla="*/ 1005260 w 1005260"/>
                <a:gd name="connsiteY2" fmla="*/ 123825 h 393642"/>
                <a:gd name="connsiteX3" fmla="*/ 443285 w 1005260"/>
                <a:gd name="connsiteY3" fmla="*/ 0 h 393642"/>
                <a:gd name="connsiteX4" fmla="*/ 0 w 1005260"/>
                <a:gd name="connsiteY4" fmla="*/ 284653 h 39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" fmla="*/ 2280864 w 2867025"/>
                <a:gd name="connsiteY0" fmla="*/ 0 h 1499639"/>
                <a:gd name="connsiteX1" fmla="*/ 2867025 w 2867025"/>
                <a:gd name="connsiteY1" fmla="*/ 108989 h 1499639"/>
                <a:gd name="connsiteX2" fmla="*/ 561975 w 2867025"/>
                <a:gd name="connsiteY2" fmla="*/ 1499639 h 1499639"/>
                <a:gd name="connsiteX3" fmla="*/ 0 w 2867025"/>
                <a:gd name="connsiteY3" fmla="*/ 1385339 h 1499639"/>
                <a:gd name="connsiteX4" fmla="*/ 2280864 w 2867025"/>
                <a:gd name="connsiteY4" fmla="*/ 0 h 149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3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16"/>
          <p:cNvSpPr>
            <a:spLocks/>
          </p:cNvSpPr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0"/>
          <p:cNvSpPr>
            <a:spLocks/>
          </p:cNvSpPr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>
            <a:spLocks/>
          </p:cNvSpPr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774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3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597653850"/>
              </p:ext>
            </p:extLst>
          </p:nvPr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324266476"/>
              </p:ext>
            </p:extLst>
          </p:nvPr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77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0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>
            <a:spLocks/>
          </p:cNvSpPr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2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4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5038994"/>
              </p:ext>
            </p:extLst>
          </p:nvPr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" y="-14868"/>
            <a:ext cx="2238180" cy="7079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904" y="1332843"/>
            <a:ext cx="210185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61" y="-14869"/>
            <a:ext cx="2225040" cy="7064155"/>
          </a:xfr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1558602" y="1332843"/>
            <a:ext cx="270138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3307081" y="-14868"/>
            <a:ext cx="2240279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408597" y="1332843"/>
            <a:ext cx="248978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240" y="-14869"/>
            <a:ext cx="2194560" cy="70665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7561" y="1332843"/>
            <a:ext cx="278473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680" y="-14869"/>
            <a:ext cx="2240279" cy="7064155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717975" y="1332843"/>
            <a:ext cx="2308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8244839" y="-14869"/>
            <a:ext cx="2240281" cy="7065373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595696" y="1332843"/>
            <a:ext cx="202811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9905998" y="-14868"/>
            <a:ext cx="2286002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9644409" y="1332843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/>
        </p:nvSpPr>
        <p:spPr bwMode="auto">
          <a:xfrm>
            <a:off x="5598869" y="1320006"/>
            <a:ext cx="2682875" cy="2287588"/>
          </a:xfrm>
          <a:custGeom>
            <a:avLst/>
            <a:gdLst>
              <a:gd name="T0" fmla="*/ 673 w 714"/>
              <a:gd name="T1" fmla="*/ 51 h 609"/>
              <a:gd name="T2" fmla="*/ 632 w 714"/>
              <a:gd name="T3" fmla="*/ 59 h 609"/>
              <a:gd name="T4" fmla="*/ 609 w 714"/>
              <a:gd name="T5" fmla="*/ 28 h 609"/>
              <a:gd name="T6" fmla="*/ 584 w 714"/>
              <a:gd name="T7" fmla="*/ 30 h 609"/>
              <a:gd name="T8" fmla="*/ 564 w 714"/>
              <a:gd name="T9" fmla="*/ 11 h 609"/>
              <a:gd name="T10" fmla="*/ 570 w 714"/>
              <a:gd name="T11" fmla="*/ 22 h 609"/>
              <a:gd name="T12" fmla="*/ 575 w 714"/>
              <a:gd name="T13" fmla="*/ 42 h 609"/>
              <a:gd name="T14" fmla="*/ 553 w 714"/>
              <a:gd name="T15" fmla="*/ 122 h 609"/>
              <a:gd name="T16" fmla="*/ 491 w 714"/>
              <a:gd name="T17" fmla="*/ 157 h 609"/>
              <a:gd name="T18" fmla="*/ 522 w 714"/>
              <a:gd name="T19" fmla="*/ 214 h 609"/>
              <a:gd name="T20" fmla="*/ 568 w 714"/>
              <a:gd name="T21" fmla="*/ 214 h 609"/>
              <a:gd name="T22" fmla="*/ 509 w 714"/>
              <a:gd name="T23" fmla="*/ 270 h 609"/>
              <a:gd name="T24" fmla="*/ 455 w 714"/>
              <a:gd name="T25" fmla="*/ 332 h 609"/>
              <a:gd name="T26" fmla="*/ 393 w 714"/>
              <a:gd name="T27" fmla="*/ 364 h 609"/>
              <a:gd name="T28" fmla="*/ 353 w 714"/>
              <a:gd name="T29" fmla="*/ 422 h 609"/>
              <a:gd name="T30" fmla="*/ 215 w 714"/>
              <a:gd name="T31" fmla="*/ 465 h 609"/>
              <a:gd name="T32" fmla="*/ 101 w 714"/>
              <a:gd name="T33" fmla="*/ 427 h 609"/>
              <a:gd name="T34" fmla="*/ 1 w 714"/>
              <a:gd name="T35" fmla="*/ 422 h 609"/>
              <a:gd name="T36" fmla="*/ 12 w 714"/>
              <a:gd name="T37" fmla="*/ 454 h 609"/>
              <a:gd name="T38" fmla="*/ 23 w 714"/>
              <a:gd name="T39" fmla="*/ 494 h 609"/>
              <a:gd name="T40" fmla="*/ 69 w 714"/>
              <a:gd name="T41" fmla="*/ 483 h 609"/>
              <a:gd name="T42" fmla="*/ 69 w 714"/>
              <a:gd name="T43" fmla="*/ 522 h 609"/>
              <a:gd name="T44" fmla="*/ 95 w 714"/>
              <a:gd name="T45" fmla="*/ 541 h 609"/>
              <a:gd name="T46" fmla="*/ 109 w 714"/>
              <a:gd name="T47" fmla="*/ 559 h 609"/>
              <a:gd name="T48" fmla="*/ 121 w 714"/>
              <a:gd name="T49" fmla="*/ 556 h 609"/>
              <a:gd name="T50" fmla="*/ 180 w 714"/>
              <a:gd name="T51" fmla="*/ 535 h 609"/>
              <a:gd name="T52" fmla="*/ 191 w 714"/>
              <a:gd name="T53" fmla="*/ 562 h 609"/>
              <a:gd name="T54" fmla="*/ 167 w 714"/>
              <a:gd name="T55" fmla="*/ 581 h 609"/>
              <a:gd name="T56" fmla="*/ 209 w 714"/>
              <a:gd name="T57" fmla="*/ 605 h 609"/>
              <a:gd name="T58" fmla="*/ 237 w 714"/>
              <a:gd name="T59" fmla="*/ 553 h 609"/>
              <a:gd name="T60" fmla="*/ 261 w 714"/>
              <a:gd name="T61" fmla="*/ 546 h 609"/>
              <a:gd name="T62" fmla="*/ 270 w 714"/>
              <a:gd name="T63" fmla="*/ 590 h 609"/>
              <a:gd name="T64" fmla="*/ 307 w 714"/>
              <a:gd name="T65" fmla="*/ 608 h 609"/>
              <a:gd name="T66" fmla="*/ 333 w 714"/>
              <a:gd name="T67" fmla="*/ 564 h 609"/>
              <a:gd name="T68" fmla="*/ 367 w 714"/>
              <a:gd name="T69" fmla="*/ 538 h 609"/>
              <a:gd name="T70" fmla="*/ 377 w 714"/>
              <a:gd name="T71" fmla="*/ 533 h 609"/>
              <a:gd name="T72" fmla="*/ 403 w 714"/>
              <a:gd name="T73" fmla="*/ 526 h 609"/>
              <a:gd name="T74" fmla="*/ 425 w 714"/>
              <a:gd name="T75" fmla="*/ 503 h 609"/>
              <a:gd name="T76" fmla="*/ 457 w 714"/>
              <a:gd name="T77" fmla="*/ 492 h 609"/>
              <a:gd name="T78" fmla="*/ 456 w 714"/>
              <a:gd name="T79" fmla="*/ 462 h 609"/>
              <a:gd name="T80" fmla="*/ 479 w 714"/>
              <a:gd name="T81" fmla="*/ 420 h 609"/>
              <a:gd name="T82" fmla="*/ 494 w 714"/>
              <a:gd name="T83" fmla="*/ 448 h 609"/>
              <a:gd name="T84" fmla="*/ 506 w 714"/>
              <a:gd name="T85" fmla="*/ 432 h 609"/>
              <a:gd name="T86" fmla="*/ 537 w 714"/>
              <a:gd name="T87" fmla="*/ 403 h 609"/>
              <a:gd name="T88" fmla="*/ 562 w 714"/>
              <a:gd name="T89" fmla="*/ 398 h 609"/>
              <a:gd name="T90" fmla="*/ 572 w 714"/>
              <a:gd name="T91" fmla="*/ 417 h 609"/>
              <a:gd name="T92" fmla="*/ 601 w 714"/>
              <a:gd name="T93" fmla="*/ 444 h 609"/>
              <a:gd name="T94" fmla="*/ 613 w 714"/>
              <a:gd name="T95" fmla="*/ 436 h 609"/>
              <a:gd name="T96" fmla="*/ 633 w 714"/>
              <a:gd name="T97" fmla="*/ 416 h 609"/>
              <a:gd name="T98" fmla="*/ 677 w 714"/>
              <a:gd name="T99" fmla="*/ 385 h 609"/>
              <a:gd name="T100" fmla="*/ 712 w 714"/>
              <a:gd name="T101" fmla="*/ 354 h 609"/>
              <a:gd name="T102" fmla="*/ 699 w 714"/>
              <a:gd name="T103" fmla="*/ 324 h 609"/>
              <a:gd name="T104" fmla="*/ 674 w 714"/>
              <a:gd name="T105" fmla="*/ 322 h 609"/>
              <a:gd name="T106" fmla="*/ 657 w 714"/>
              <a:gd name="T107" fmla="*/ 295 h 609"/>
              <a:gd name="T108" fmla="*/ 637 w 714"/>
              <a:gd name="T109" fmla="*/ 263 h 609"/>
              <a:gd name="T110" fmla="*/ 652 w 714"/>
              <a:gd name="T111" fmla="*/ 254 h 609"/>
              <a:gd name="T112" fmla="*/ 662 w 714"/>
              <a:gd name="T113" fmla="*/ 226 h 609"/>
              <a:gd name="T114" fmla="*/ 657 w 714"/>
              <a:gd name="T115" fmla="*/ 190 h 609"/>
              <a:gd name="T116" fmla="*/ 672 w 714"/>
              <a:gd name="T117" fmla="*/ 168 h 609"/>
              <a:gd name="T118" fmla="*/ 691 w 714"/>
              <a:gd name="T119" fmla="*/ 163 h 609"/>
              <a:gd name="T120" fmla="*/ 699 w 714"/>
              <a:gd name="T121" fmla="*/ 125 h 609"/>
              <a:gd name="T122" fmla="*/ 701 w 714"/>
              <a:gd name="T123" fmla="*/ 84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5082931" y="2867819"/>
            <a:ext cx="1714500" cy="1449388"/>
          </a:xfrm>
          <a:custGeom>
            <a:avLst/>
            <a:gdLst>
              <a:gd name="T0" fmla="*/ 268 w 456"/>
              <a:gd name="T1" fmla="*/ 154 h 386"/>
              <a:gd name="T2" fmla="*/ 258 w 456"/>
              <a:gd name="T3" fmla="*/ 160 h 386"/>
              <a:gd name="T4" fmla="*/ 222 w 456"/>
              <a:gd name="T5" fmla="*/ 128 h 386"/>
              <a:gd name="T6" fmla="*/ 196 w 456"/>
              <a:gd name="T7" fmla="*/ 107 h 386"/>
              <a:gd name="T8" fmla="*/ 199 w 456"/>
              <a:gd name="T9" fmla="*/ 78 h 386"/>
              <a:gd name="T10" fmla="*/ 170 w 456"/>
              <a:gd name="T11" fmla="*/ 86 h 386"/>
              <a:gd name="T12" fmla="*/ 148 w 456"/>
              <a:gd name="T13" fmla="*/ 58 h 386"/>
              <a:gd name="T14" fmla="*/ 138 w 456"/>
              <a:gd name="T15" fmla="*/ 24 h 386"/>
              <a:gd name="T16" fmla="*/ 128 w 456"/>
              <a:gd name="T17" fmla="*/ 7 h 386"/>
              <a:gd name="T18" fmla="*/ 105 w 456"/>
              <a:gd name="T19" fmla="*/ 15 h 386"/>
              <a:gd name="T20" fmla="*/ 89 w 456"/>
              <a:gd name="T21" fmla="*/ 32 h 386"/>
              <a:gd name="T22" fmla="*/ 49 w 456"/>
              <a:gd name="T23" fmla="*/ 44 h 386"/>
              <a:gd name="T24" fmla="*/ 25 w 456"/>
              <a:gd name="T25" fmla="*/ 73 h 386"/>
              <a:gd name="T26" fmla="*/ 2 w 456"/>
              <a:gd name="T27" fmla="*/ 92 h 386"/>
              <a:gd name="T28" fmla="*/ 33 w 456"/>
              <a:gd name="T29" fmla="*/ 119 h 386"/>
              <a:gd name="T30" fmla="*/ 56 w 456"/>
              <a:gd name="T31" fmla="*/ 127 h 386"/>
              <a:gd name="T32" fmla="*/ 112 w 456"/>
              <a:gd name="T33" fmla="*/ 150 h 386"/>
              <a:gd name="T34" fmla="*/ 152 w 456"/>
              <a:gd name="T35" fmla="*/ 142 h 386"/>
              <a:gd name="T36" fmla="*/ 186 w 456"/>
              <a:gd name="T37" fmla="*/ 156 h 386"/>
              <a:gd name="T38" fmla="*/ 216 w 456"/>
              <a:gd name="T39" fmla="*/ 168 h 386"/>
              <a:gd name="T40" fmla="*/ 262 w 456"/>
              <a:gd name="T41" fmla="*/ 203 h 386"/>
              <a:gd name="T42" fmla="*/ 274 w 456"/>
              <a:gd name="T43" fmla="*/ 220 h 386"/>
              <a:gd name="T44" fmla="*/ 271 w 456"/>
              <a:gd name="T45" fmla="*/ 288 h 386"/>
              <a:gd name="T46" fmla="*/ 252 w 456"/>
              <a:gd name="T47" fmla="*/ 322 h 386"/>
              <a:gd name="T48" fmla="*/ 224 w 456"/>
              <a:gd name="T49" fmla="*/ 333 h 386"/>
              <a:gd name="T50" fmla="*/ 250 w 456"/>
              <a:gd name="T51" fmla="*/ 352 h 386"/>
              <a:gd name="T52" fmla="*/ 262 w 456"/>
              <a:gd name="T53" fmla="*/ 348 h 386"/>
              <a:gd name="T54" fmla="*/ 263 w 456"/>
              <a:gd name="T55" fmla="*/ 335 h 386"/>
              <a:gd name="T56" fmla="*/ 276 w 456"/>
              <a:gd name="T57" fmla="*/ 322 h 386"/>
              <a:gd name="T58" fmla="*/ 288 w 456"/>
              <a:gd name="T59" fmla="*/ 332 h 386"/>
              <a:gd name="T60" fmla="*/ 322 w 456"/>
              <a:gd name="T61" fmla="*/ 346 h 386"/>
              <a:gd name="T62" fmla="*/ 334 w 456"/>
              <a:gd name="T63" fmla="*/ 366 h 386"/>
              <a:gd name="T64" fmla="*/ 364 w 456"/>
              <a:gd name="T65" fmla="*/ 375 h 386"/>
              <a:gd name="T66" fmla="*/ 364 w 456"/>
              <a:gd name="T67" fmla="*/ 357 h 386"/>
              <a:gd name="T68" fmla="*/ 368 w 456"/>
              <a:gd name="T69" fmla="*/ 350 h 386"/>
              <a:gd name="T70" fmla="*/ 383 w 456"/>
              <a:gd name="T71" fmla="*/ 324 h 386"/>
              <a:gd name="T72" fmla="*/ 385 w 456"/>
              <a:gd name="T73" fmla="*/ 307 h 386"/>
              <a:gd name="T74" fmla="*/ 400 w 456"/>
              <a:gd name="T75" fmla="*/ 290 h 386"/>
              <a:gd name="T76" fmla="*/ 423 w 456"/>
              <a:gd name="T77" fmla="*/ 286 h 386"/>
              <a:gd name="T78" fmla="*/ 446 w 456"/>
              <a:gd name="T79" fmla="*/ 278 h 386"/>
              <a:gd name="T80" fmla="*/ 453 w 456"/>
              <a:gd name="T81" fmla="*/ 244 h 386"/>
              <a:gd name="T82" fmla="*/ 412 w 456"/>
              <a:gd name="T83" fmla="*/ 218 h 386"/>
              <a:gd name="T84" fmla="*/ 396 w 456"/>
              <a:gd name="T85" fmla="*/ 246 h 386"/>
              <a:gd name="T86" fmla="*/ 408 w 456"/>
              <a:gd name="T87" fmla="*/ 255 h 386"/>
              <a:gd name="T88" fmla="*/ 406 w 456"/>
              <a:gd name="T89" fmla="*/ 270 h 386"/>
              <a:gd name="T90" fmla="*/ 389 w 456"/>
              <a:gd name="T91" fmla="*/ 275 h 386"/>
              <a:gd name="T92" fmla="*/ 374 w 456"/>
              <a:gd name="T93" fmla="*/ 284 h 386"/>
              <a:gd name="T94" fmla="*/ 363 w 456"/>
              <a:gd name="T95" fmla="*/ 273 h 386"/>
              <a:gd name="T96" fmla="*/ 356 w 456"/>
              <a:gd name="T97" fmla="*/ 256 h 386"/>
              <a:gd name="T98" fmla="*/ 350 w 456"/>
              <a:gd name="T99" fmla="*/ 238 h 386"/>
              <a:gd name="T100" fmla="*/ 326 w 456"/>
              <a:gd name="T101" fmla="*/ 208 h 386"/>
              <a:gd name="T102" fmla="*/ 299 w 456"/>
              <a:gd name="T103" fmla="*/ 188 h 386"/>
              <a:gd name="T104" fmla="*/ 300 w 456"/>
              <a:gd name="T105" fmla="*/ 168 h 386"/>
              <a:gd name="T106" fmla="*/ 325 w 456"/>
              <a:gd name="T107" fmla="*/ 142 h 386"/>
              <a:gd name="T108" fmla="*/ 296 w 456"/>
              <a:gd name="T109" fmla="*/ 143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6300544" y="3371056"/>
            <a:ext cx="346075" cy="571500"/>
          </a:xfrm>
          <a:custGeom>
            <a:avLst/>
            <a:gdLst>
              <a:gd name="T0" fmla="*/ 46 w 92"/>
              <a:gd name="T1" fmla="*/ 29 h 152"/>
              <a:gd name="T2" fmla="*/ 46 w 92"/>
              <a:gd name="T3" fmla="*/ 43 h 152"/>
              <a:gd name="T4" fmla="*/ 42 w 92"/>
              <a:gd name="T5" fmla="*/ 54 h 152"/>
              <a:gd name="T6" fmla="*/ 38 w 92"/>
              <a:gd name="T7" fmla="*/ 62 h 152"/>
              <a:gd name="T8" fmla="*/ 37 w 92"/>
              <a:gd name="T9" fmla="*/ 61 h 152"/>
              <a:gd name="T10" fmla="*/ 22 w 92"/>
              <a:gd name="T11" fmla="*/ 65 h 152"/>
              <a:gd name="T12" fmla="*/ 6 w 92"/>
              <a:gd name="T13" fmla="*/ 67 h 152"/>
              <a:gd name="T14" fmla="*/ 4 w 92"/>
              <a:gd name="T15" fmla="*/ 70 h 152"/>
              <a:gd name="T16" fmla="*/ 19 w 92"/>
              <a:gd name="T17" fmla="*/ 72 h 152"/>
              <a:gd name="T18" fmla="*/ 20 w 92"/>
              <a:gd name="T19" fmla="*/ 72 h 152"/>
              <a:gd name="T20" fmla="*/ 24 w 92"/>
              <a:gd name="T21" fmla="*/ 81 h 152"/>
              <a:gd name="T22" fmla="*/ 30 w 92"/>
              <a:gd name="T23" fmla="*/ 92 h 152"/>
              <a:gd name="T24" fmla="*/ 35 w 92"/>
              <a:gd name="T25" fmla="*/ 108 h 152"/>
              <a:gd name="T26" fmla="*/ 36 w 92"/>
              <a:gd name="T27" fmla="*/ 108 h 152"/>
              <a:gd name="T28" fmla="*/ 38 w 92"/>
              <a:gd name="T29" fmla="*/ 116 h 152"/>
              <a:gd name="T30" fmla="*/ 36 w 92"/>
              <a:gd name="T31" fmla="*/ 124 h 152"/>
              <a:gd name="T32" fmla="*/ 36 w 92"/>
              <a:gd name="T33" fmla="*/ 132 h 152"/>
              <a:gd name="T34" fmla="*/ 50 w 92"/>
              <a:gd name="T35" fmla="*/ 140 h 152"/>
              <a:gd name="T36" fmla="*/ 58 w 92"/>
              <a:gd name="T37" fmla="*/ 151 h 152"/>
              <a:gd name="T38" fmla="*/ 62 w 92"/>
              <a:gd name="T39" fmla="*/ 152 h 152"/>
              <a:gd name="T40" fmla="*/ 61 w 92"/>
              <a:gd name="T41" fmla="*/ 139 h 152"/>
              <a:gd name="T42" fmla="*/ 70 w 92"/>
              <a:gd name="T43" fmla="*/ 134 h 152"/>
              <a:gd name="T44" fmla="*/ 71 w 92"/>
              <a:gd name="T45" fmla="*/ 134 h 152"/>
              <a:gd name="T46" fmla="*/ 72 w 92"/>
              <a:gd name="T47" fmla="*/ 134 h 152"/>
              <a:gd name="T48" fmla="*/ 78 w 92"/>
              <a:gd name="T49" fmla="*/ 133 h 152"/>
              <a:gd name="T50" fmla="*/ 79 w 92"/>
              <a:gd name="T51" fmla="*/ 122 h 152"/>
              <a:gd name="T52" fmla="*/ 74 w 92"/>
              <a:gd name="T53" fmla="*/ 116 h 152"/>
              <a:gd name="T54" fmla="*/ 69 w 92"/>
              <a:gd name="T55" fmla="*/ 116 h 152"/>
              <a:gd name="T56" fmla="*/ 66 w 92"/>
              <a:gd name="T57" fmla="*/ 105 h 152"/>
              <a:gd name="T58" fmla="*/ 68 w 92"/>
              <a:gd name="T59" fmla="*/ 84 h 152"/>
              <a:gd name="T60" fmla="*/ 82 w 92"/>
              <a:gd name="T61" fmla="*/ 80 h 152"/>
              <a:gd name="T62" fmla="*/ 92 w 92"/>
              <a:gd name="T63" fmla="*/ 54 h 152"/>
              <a:gd name="T64" fmla="*/ 84 w 92"/>
              <a:gd name="T65" fmla="*/ 48 h 152"/>
              <a:gd name="T66" fmla="*/ 83 w 92"/>
              <a:gd name="T67" fmla="*/ 48 h 152"/>
              <a:gd name="T68" fmla="*/ 76 w 92"/>
              <a:gd name="T69" fmla="*/ 48 h 152"/>
              <a:gd name="T70" fmla="*/ 72 w 92"/>
              <a:gd name="T71" fmla="*/ 42 h 152"/>
              <a:gd name="T72" fmla="*/ 71 w 92"/>
              <a:gd name="T73" fmla="*/ 42 h 152"/>
              <a:gd name="T74" fmla="*/ 73 w 92"/>
              <a:gd name="T75" fmla="*/ 26 h 152"/>
              <a:gd name="T76" fmla="*/ 76 w 92"/>
              <a:gd name="T77" fmla="*/ 18 h 152"/>
              <a:gd name="T78" fmla="*/ 78 w 92"/>
              <a:gd name="T79" fmla="*/ 10 h 152"/>
              <a:gd name="T80" fmla="*/ 64 w 92"/>
              <a:gd name="T8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3027119" y="1867694"/>
            <a:ext cx="2451100" cy="1852613"/>
          </a:xfrm>
          <a:custGeom>
            <a:avLst/>
            <a:gdLst>
              <a:gd name="T0" fmla="*/ 639 w 652"/>
              <a:gd name="T1" fmla="*/ 228 h 493"/>
              <a:gd name="T2" fmla="*/ 612 w 652"/>
              <a:gd name="T3" fmla="*/ 204 h 493"/>
              <a:gd name="T4" fmla="*/ 596 w 652"/>
              <a:gd name="T5" fmla="*/ 184 h 493"/>
              <a:gd name="T6" fmla="*/ 520 w 652"/>
              <a:gd name="T7" fmla="*/ 166 h 493"/>
              <a:gd name="T8" fmla="*/ 524 w 652"/>
              <a:gd name="T9" fmla="*/ 90 h 493"/>
              <a:gd name="T10" fmla="*/ 470 w 652"/>
              <a:gd name="T11" fmla="*/ 25 h 493"/>
              <a:gd name="T12" fmla="*/ 443 w 652"/>
              <a:gd name="T13" fmla="*/ 7 h 493"/>
              <a:gd name="T14" fmla="*/ 401 w 652"/>
              <a:gd name="T15" fmla="*/ 61 h 493"/>
              <a:gd name="T16" fmla="*/ 309 w 652"/>
              <a:gd name="T17" fmla="*/ 112 h 493"/>
              <a:gd name="T18" fmla="*/ 291 w 652"/>
              <a:gd name="T19" fmla="*/ 115 h 493"/>
              <a:gd name="T20" fmla="*/ 237 w 652"/>
              <a:gd name="T21" fmla="*/ 110 h 493"/>
              <a:gd name="T22" fmla="*/ 245 w 652"/>
              <a:gd name="T23" fmla="*/ 168 h 493"/>
              <a:gd name="T24" fmla="*/ 234 w 652"/>
              <a:gd name="T25" fmla="*/ 198 h 493"/>
              <a:gd name="T26" fmla="*/ 226 w 652"/>
              <a:gd name="T27" fmla="*/ 196 h 493"/>
              <a:gd name="T28" fmla="*/ 202 w 652"/>
              <a:gd name="T29" fmla="*/ 224 h 493"/>
              <a:gd name="T30" fmla="*/ 165 w 652"/>
              <a:gd name="T31" fmla="*/ 234 h 493"/>
              <a:gd name="T32" fmla="*/ 92 w 652"/>
              <a:gd name="T33" fmla="*/ 253 h 493"/>
              <a:gd name="T34" fmla="*/ 53 w 652"/>
              <a:gd name="T35" fmla="*/ 247 h 493"/>
              <a:gd name="T36" fmla="*/ 33 w 652"/>
              <a:gd name="T37" fmla="*/ 240 h 493"/>
              <a:gd name="T38" fmla="*/ 5 w 652"/>
              <a:gd name="T39" fmla="*/ 284 h 493"/>
              <a:gd name="T40" fmla="*/ 27 w 652"/>
              <a:gd name="T41" fmla="*/ 303 h 493"/>
              <a:gd name="T42" fmla="*/ 21 w 652"/>
              <a:gd name="T43" fmla="*/ 356 h 493"/>
              <a:gd name="T44" fmla="*/ 21 w 652"/>
              <a:gd name="T45" fmla="*/ 367 h 493"/>
              <a:gd name="T46" fmla="*/ 60 w 652"/>
              <a:gd name="T47" fmla="*/ 417 h 493"/>
              <a:gd name="T48" fmla="*/ 85 w 652"/>
              <a:gd name="T49" fmla="*/ 443 h 493"/>
              <a:gd name="T50" fmla="*/ 105 w 652"/>
              <a:gd name="T51" fmla="*/ 490 h 493"/>
              <a:gd name="T52" fmla="*/ 130 w 652"/>
              <a:gd name="T53" fmla="*/ 493 h 493"/>
              <a:gd name="T54" fmla="*/ 145 w 652"/>
              <a:gd name="T55" fmla="*/ 466 h 493"/>
              <a:gd name="T56" fmla="*/ 165 w 652"/>
              <a:gd name="T57" fmla="*/ 468 h 493"/>
              <a:gd name="T58" fmla="*/ 230 w 652"/>
              <a:gd name="T59" fmla="*/ 465 h 493"/>
              <a:gd name="T60" fmla="*/ 251 w 652"/>
              <a:gd name="T61" fmla="*/ 480 h 493"/>
              <a:gd name="T62" fmla="*/ 285 w 652"/>
              <a:gd name="T63" fmla="*/ 480 h 493"/>
              <a:gd name="T64" fmla="*/ 360 w 652"/>
              <a:gd name="T65" fmla="*/ 470 h 493"/>
              <a:gd name="T66" fmla="*/ 413 w 652"/>
              <a:gd name="T67" fmla="*/ 472 h 493"/>
              <a:gd name="T68" fmla="*/ 446 w 652"/>
              <a:gd name="T69" fmla="*/ 484 h 493"/>
              <a:gd name="T70" fmla="*/ 473 w 652"/>
              <a:gd name="T71" fmla="*/ 491 h 493"/>
              <a:gd name="T72" fmla="*/ 469 w 652"/>
              <a:gd name="T73" fmla="*/ 470 h 493"/>
              <a:gd name="T74" fmla="*/ 477 w 652"/>
              <a:gd name="T75" fmla="*/ 460 h 493"/>
              <a:gd name="T76" fmla="*/ 479 w 652"/>
              <a:gd name="T77" fmla="*/ 446 h 493"/>
              <a:gd name="T78" fmla="*/ 461 w 652"/>
              <a:gd name="T79" fmla="*/ 428 h 493"/>
              <a:gd name="T80" fmla="*/ 462 w 652"/>
              <a:gd name="T81" fmla="*/ 414 h 493"/>
              <a:gd name="T82" fmla="*/ 494 w 652"/>
              <a:gd name="T83" fmla="*/ 396 h 493"/>
              <a:gd name="T84" fmla="*/ 527 w 652"/>
              <a:gd name="T85" fmla="*/ 390 h 493"/>
              <a:gd name="T86" fmla="*/ 544 w 652"/>
              <a:gd name="T87" fmla="*/ 375 h 493"/>
              <a:gd name="T88" fmla="*/ 545 w 652"/>
              <a:gd name="T89" fmla="*/ 367 h 493"/>
              <a:gd name="T90" fmla="*/ 547 w 652"/>
              <a:gd name="T91" fmla="*/ 343 h 493"/>
              <a:gd name="T92" fmla="*/ 585 w 652"/>
              <a:gd name="T93" fmla="*/ 314 h 493"/>
              <a:gd name="T94" fmla="*/ 603 w 652"/>
              <a:gd name="T95" fmla="*/ 302 h 493"/>
              <a:gd name="T96" fmla="*/ 635 w 652"/>
              <a:gd name="T97" fmla="*/ 294 h 493"/>
              <a:gd name="T98" fmla="*/ 648 w 652"/>
              <a:gd name="T99" fmla="*/ 281 h 493"/>
              <a:gd name="T100" fmla="*/ 651 w 652"/>
              <a:gd name="T101" fmla="*/ 26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617794" y="3321844"/>
            <a:ext cx="1525588" cy="1093788"/>
          </a:xfrm>
          <a:custGeom>
            <a:avLst/>
            <a:gdLst>
              <a:gd name="T0" fmla="*/ 241 w 406"/>
              <a:gd name="T1" fmla="*/ 29 h 291"/>
              <a:gd name="T2" fmla="*/ 228 w 406"/>
              <a:gd name="T3" fmla="*/ 42 h 291"/>
              <a:gd name="T4" fmla="*/ 190 w 406"/>
              <a:gd name="T5" fmla="*/ 14 h 291"/>
              <a:gd name="T6" fmla="*/ 178 w 406"/>
              <a:gd name="T7" fmla="*/ 9 h 291"/>
              <a:gd name="T8" fmla="*/ 144 w 406"/>
              <a:gd name="T9" fmla="*/ 2 h 291"/>
              <a:gd name="T10" fmla="*/ 114 w 406"/>
              <a:gd name="T11" fmla="*/ 5 h 291"/>
              <a:gd name="T12" fmla="*/ 98 w 406"/>
              <a:gd name="T13" fmla="*/ 10 h 291"/>
              <a:gd name="T14" fmla="*/ 72 w 406"/>
              <a:gd name="T15" fmla="*/ 13 h 291"/>
              <a:gd name="T16" fmla="*/ 41 w 406"/>
              <a:gd name="T17" fmla="*/ 20 h 291"/>
              <a:gd name="T18" fmla="*/ 49 w 406"/>
              <a:gd name="T19" fmla="*/ 45 h 291"/>
              <a:gd name="T20" fmla="*/ 62 w 406"/>
              <a:gd name="T21" fmla="*/ 65 h 291"/>
              <a:gd name="T22" fmla="*/ 52 w 406"/>
              <a:gd name="T23" fmla="*/ 89 h 291"/>
              <a:gd name="T24" fmla="*/ 56 w 406"/>
              <a:gd name="T25" fmla="*/ 102 h 291"/>
              <a:gd name="T26" fmla="*/ 30 w 406"/>
              <a:gd name="T27" fmla="*/ 105 h 291"/>
              <a:gd name="T28" fmla="*/ 10 w 406"/>
              <a:gd name="T29" fmla="*/ 121 h 291"/>
              <a:gd name="T30" fmla="*/ 2 w 406"/>
              <a:gd name="T31" fmla="*/ 136 h 291"/>
              <a:gd name="T32" fmla="*/ 5 w 406"/>
              <a:gd name="T33" fmla="*/ 169 h 291"/>
              <a:gd name="T34" fmla="*/ 8 w 406"/>
              <a:gd name="T35" fmla="*/ 197 h 291"/>
              <a:gd name="T36" fmla="*/ 38 w 406"/>
              <a:gd name="T37" fmla="*/ 209 h 291"/>
              <a:gd name="T38" fmla="*/ 50 w 406"/>
              <a:gd name="T39" fmla="*/ 217 h 291"/>
              <a:gd name="T40" fmla="*/ 63 w 406"/>
              <a:gd name="T41" fmla="*/ 229 h 291"/>
              <a:gd name="T42" fmla="*/ 93 w 406"/>
              <a:gd name="T43" fmla="*/ 241 h 291"/>
              <a:gd name="T44" fmla="*/ 136 w 406"/>
              <a:gd name="T45" fmla="*/ 250 h 291"/>
              <a:gd name="T46" fmla="*/ 158 w 406"/>
              <a:gd name="T47" fmla="*/ 256 h 291"/>
              <a:gd name="T48" fmla="*/ 170 w 406"/>
              <a:gd name="T49" fmla="*/ 268 h 291"/>
              <a:gd name="T50" fmla="*/ 174 w 406"/>
              <a:gd name="T51" fmla="*/ 277 h 291"/>
              <a:gd name="T52" fmla="*/ 183 w 406"/>
              <a:gd name="T53" fmla="*/ 289 h 291"/>
              <a:gd name="T54" fmla="*/ 195 w 406"/>
              <a:gd name="T55" fmla="*/ 284 h 291"/>
              <a:gd name="T56" fmla="*/ 210 w 406"/>
              <a:gd name="T57" fmla="*/ 279 h 291"/>
              <a:gd name="T58" fmla="*/ 222 w 406"/>
              <a:gd name="T59" fmla="*/ 276 h 291"/>
              <a:gd name="T60" fmla="*/ 226 w 406"/>
              <a:gd name="T61" fmla="*/ 261 h 291"/>
              <a:gd name="T62" fmla="*/ 242 w 406"/>
              <a:gd name="T63" fmla="*/ 235 h 291"/>
              <a:gd name="T64" fmla="*/ 239 w 406"/>
              <a:gd name="T65" fmla="*/ 210 h 291"/>
              <a:gd name="T66" fmla="*/ 246 w 406"/>
              <a:gd name="T67" fmla="*/ 203 h 291"/>
              <a:gd name="T68" fmla="*/ 278 w 406"/>
              <a:gd name="T69" fmla="*/ 213 h 291"/>
              <a:gd name="T70" fmla="*/ 284 w 406"/>
              <a:gd name="T71" fmla="*/ 231 h 291"/>
              <a:gd name="T72" fmla="*/ 299 w 406"/>
              <a:gd name="T73" fmla="*/ 249 h 291"/>
              <a:gd name="T74" fmla="*/ 325 w 406"/>
              <a:gd name="T75" fmla="*/ 259 h 291"/>
              <a:gd name="T76" fmla="*/ 332 w 406"/>
              <a:gd name="T77" fmla="*/ 261 h 291"/>
              <a:gd name="T78" fmla="*/ 350 w 406"/>
              <a:gd name="T79" fmla="*/ 254 h 291"/>
              <a:gd name="T80" fmla="*/ 361 w 406"/>
              <a:gd name="T81" fmla="*/ 236 h 291"/>
              <a:gd name="T82" fmla="*/ 346 w 406"/>
              <a:gd name="T83" fmla="*/ 229 h 291"/>
              <a:gd name="T84" fmla="*/ 367 w 406"/>
              <a:gd name="T85" fmla="*/ 203 h 291"/>
              <a:gd name="T86" fmla="*/ 376 w 406"/>
              <a:gd name="T87" fmla="*/ 175 h 291"/>
              <a:gd name="T88" fmla="*/ 402 w 406"/>
              <a:gd name="T89" fmla="*/ 145 h 291"/>
              <a:gd name="T90" fmla="*/ 400 w 406"/>
              <a:gd name="T91" fmla="*/ 127 h 291"/>
              <a:gd name="T92" fmla="*/ 382 w 406"/>
              <a:gd name="T93" fmla="*/ 84 h 291"/>
              <a:gd name="T94" fmla="*/ 368 w 406"/>
              <a:gd name="T95" fmla="*/ 79 h 291"/>
              <a:gd name="T96" fmla="*/ 336 w 406"/>
              <a:gd name="T97" fmla="*/ 50 h 291"/>
              <a:gd name="T98" fmla="*/ 328 w 406"/>
              <a:gd name="T99" fmla="*/ 53 h 291"/>
              <a:gd name="T100" fmla="*/ 308 w 406"/>
              <a:gd name="T101" fmla="*/ 39 h 291"/>
              <a:gd name="T102" fmla="*/ 281 w 406"/>
              <a:gd name="T103" fmla="*/ 25 h 291"/>
              <a:gd name="T104" fmla="*/ 272 w 406"/>
              <a:gd name="T105" fmla="*/ 27 h 291"/>
              <a:gd name="T106" fmla="*/ 242 w 406"/>
              <a:gd name="T107" fmla="*/ 1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5492506" y="4088606"/>
            <a:ext cx="1319213" cy="1157288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3298581" y="3618706"/>
            <a:ext cx="2363788" cy="1435100"/>
          </a:xfrm>
          <a:custGeom>
            <a:avLst/>
            <a:gdLst>
              <a:gd name="T0" fmla="*/ 67 w 629"/>
              <a:gd name="T1" fmla="*/ 18 h 382"/>
              <a:gd name="T2" fmla="*/ 34 w 629"/>
              <a:gd name="T3" fmla="*/ 29 h 382"/>
              <a:gd name="T4" fmla="*/ 21 w 629"/>
              <a:gd name="T5" fmla="*/ 54 h 382"/>
              <a:gd name="T6" fmla="*/ 10 w 629"/>
              <a:gd name="T7" fmla="*/ 105 h 382"/>
              <a:gd name="T8" fmla="*/ 9 w 629"/>
              <a:gd name="T9" fmla="*/ 119 h 382"/>
              <a:gd name="T10" fmla="*/ 31 w 629"/>
              <a:gd name="T11" fmla="*/ 166 h 382"/>
              <a:gd name="T12" fmla="*/ 65 w 629"/>
              <a:gd name="T13" fmla="*/ 204 h 382"/>
              <a:gd name="T14" fmla="*/ 92 w 629"/>
              <a:gd name="T15" fmla="*/ 196 h 382"/>
              <a:gd name="T16" fmla="*/ 118 w 629"/>
              <a:gd name="T17" fmla="*/ 230 h 382"/>
              <a:gd name="T18" fmla="*/ 145 w 629"/>
              <a:gd name="T19" fmla="*/ 250 h 382"/>
              <a:gd name="T20" fmla="*/ 157 w 629"/>
              <a:gd name="T21" fmla="*/ 271 h 382"/>
              <a:gd name="T22" fmla="*/ 189 w 629"/>
              <a:gd name="T23" fmla="*/ 293 h 382"/>
              <a:gd name="T24" fmla="*/ 204 w 629"/>
              <a:gd name="T25" fmla="*/ 302 h 382"/>
              <a:gd name="T26" fmla="*/ 236 w 629"/>
              <a:gd name="T27" fmla="*/ 314 h 382"/>
              <a:gd name="T28" fmla="*/ 299 w 629"/>
              <a:gd name="T29" fmla="*/ 324 h 382"/>
              <a:gd name="T30" fmla="*/ 297 w 629"/>
              <a:gd name="T31" fmla="*/ 350 h 382"/>
              <a:gd name="T32" fmla="*/ 387 w 629"/>
              <a:gd name="T33" fmla="*/ 339 h 382"/>
              <a:gd name="T34" fmla="*/ 397 w 629"/>
              <a:gd name="T35" fmla="*/ 369 h 382"/>
              <a:gd name="T36" fmla="*/ 479 w 629"/>
              <a:gd name="T37" fmla="*/ 357 h 382"/>
              <a:gd name="T38" fmla="*/ 513 w 629"/>
              <a:gd name="T39" fmla="*/ 340 h 382"/>
              <a:gd name="T40" fmla="*/ 569 w 629"/>
              <a:gd name="T41" fmla="*/ 360 h 382"/>
              <a:gd name="T42" fmla="*/ 570 w 629"/>
              <a:gd name="T43" fmla="*/ 358 h 382"/>
              <a:gd name="T44" fmla="*/ 597 w 629"/>
              <a:gd name="T45" fmla="*/ 348 h 382"/>
              <a:gd name="T46" fmla="*/ 608 w 629"/>
              <a:gd name="T47" fmla="*/ 332 h 382"/>
              <a:gd name="T48" fmla="*/ 624 w 629"/>
              <a:gd name="T49" fmla="*/ 281 h 382"/>
              <a:gd name="T50" fmla="*/ 617 w 629"/>
              <a:gd name="T51" fmla="*/ 248 h 382"/>
              <a:gd name="T52" fmla="*/ 601 w 629"/>
              <a:gd name="T53" fmla="*/ 207 h 382"/>
              <a:gd name="T54" fmla="*/ 593 w 629"/>
              <a:gd name="T55" fmla="*/ 192 h 382"/>
              <a:gd name="T56" fmla="*/ 583 w 629"/>
              <a:gd name="T57" fmla="*/ 197 h 382"/>
              <a:gd name="T58" fmla="*/ 558 w 629"/>
              <a:gd name="T59" fmla="*/ 203 h 382"/>
              <a:gd name="T60" fmla="*/ 532 w 629"/>
              <a:gd name="T61" fmla="*/ 214 h 382"/>
              <a:gd name="T62" fmla="*/ 513 w 629"/>
              <a:gd name="T63" fmla="*/ 190 h 382"/>
              <a:gd name="T64" fmla="*/ 496 w 629"/>
              <a:gd name="T65" fmla="*/ 172 h 382"/>
              <a:gd name="T66" fmla="*/ 443 w 629"/>
              <a:gd name="T67" fmla="*/ 166 h 382"/>
              <a:gd name="T68" fmla="*/ 403 w 629"/>
              <a:gd name="T69" fmla="*/ 150 h 382"/>
              <a:gd name="T70" fmla="*/ 389 w 629"/>
              <a:gd name="T71" fmla="*/ 134 h 382"/>
              <a:gd name="T72" fmla="*/ 369 w 629"/>
              <a:gd name="T73" fmla="*/ 136 h 382"/>
              <a:gd name="T74" fmla="*/ 347 w 629"/>
              <a:gd name="T75" fmla="*/ 98 h 382"/>
              <a:gd name="T76" fmla="*/ 356 w 629"/>
              <a:gd name="T77" fmla="*/ 74 h 382"/>
              <a:gd name="T78" fmla="*/ 357 w 629"/>
              <a:gd name="T79" fmla="*/ 40 h 382"/>
              <a:gd name="T80" fmla="*/ 357 w 629"/>
              <a:gd name="T81" fmla="*/ 22 h 382"/>
              <a:gd name="T82" fmla="*/ 355 w 629"/>
              <a:gd name="T83" fmla="*/ 20 h 382"/>
              <a:gd name="T84" fmla="*/ 347 w 629"/>
              <a:gd name="T85" fmla="*/ 15 h 382"/>
              <a:gd name="T86" fmla="*/ 305 w 629"/>
              <a:gd name="T87" fmla="*/ 2 h 382"/>
              <a:gd name="T88" fmla="*/ 260 w 629"/>
              <a:gd name="T89" fmla="*/ 12 h 382"/>
              <a:gd name="T90" fmla="*/ 221 w 629"/>
              <a:gd name="T91" fmla="*/ 18 h 382"/>
              <a:gd name="T92" fmla="*/ 206 w 629"/>
              <a:gd name="T93" fmla="*/ 20 h 382"/>
              <a:gd name="T94" fmla="*/ 171 w 629"/>
              <a:gd name="T95" fmla="*/ 18 h 382"/>
              <a:gd name="T96" fmla="*/ 152 w 629"/>
              <a:gd name="T97" fmla="*/ 0 h 382"/>
              <a:gd name="T98" fmla="*/ 135 w 629"/>
              <a:gd name="T99" fmla="*/ 10 h 382"/>
              <a:gd name="T100" fmla="*/ 92 w 629"/>
              <a:gd name="T101" fmla="*/ 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5451231" y="4814094"/>
            <a:ext cx="1068388" cy="1111250"/>
          </a:xfrm>
          <a:custGeom>
            <a:avLst/>
            <a:gdLst>
              <a:gd name="T0" fmla="*/ 10 w 284"/>
              <a:gd name="T1" fmla="*/ 182 h 296"/>
              <a:gd name="T2" fmla="*/ 41 w 284"/>
              <a:gd name="T3" fmla="*/ 181 h 296"/>
              <a:gd name="T4" fmla="*/ 42 w 284"/>
              <a:gd name="T5" fmla="*/ 195 h 296"/>
              <a:gd name="T6" fmla="*/ 68 w 284"/>
              <a:gd name="T7" fmla="*/ 221 h 296"/>
              <a:gd name="T8" fmla="*/ 72 w 284"/>
              <a:gd name="T9" fmla="*/ 260 h 296"/>
              <a:gd name="T10" fmla="*/ 110 w 284"/>
              <a:gd name="T11" fmla="*/ 270 h 296"/>
              <a:gd name="T12" fmla="*/ 118 w 284"/>
              <a:gd name="T13" fmla="*/ 282 h 296"/>
              <a:gd name="T14" fmla="*/ 136 w 284"/>
              <a:gd name="T15" fmla="*/ 296 h 296"/>
              <a:gd name="T16" fmla="*/ 136 w 284"/>
              <a:gd name="T17" fmla="*/ 284 h 296"/>
              <a:gd name="T18" fmla="*/ 135 w 284"/>
              <a:gd name="T19" fmla="*/ 244 h 296"/>
              <a:gd name="T20" fmla="*/ 162 w 284"/>
              <a:gd name="T21" fmla="*/ 236 h 296"/>
              <a:gd name="T22" fmla="*/ 190 w 284"/>
              <a:gd name="T23" fmla="*/ 236 h 296"/>
              <a:gd name="T24" fmla="*/ 220 w 284"/>
              <a:gd name="T25" fmla="*/ 233 h 296"/>
              <a:gd name="T26" fmla="*/ 256 w 284"/>
              <a:gd name="T27" fmla="*/ 211 h 296"/>
              <a:gd name="T28" fmla="*/ 265 w 284"/>
              <a:gd name="T29" fmla="*/ 214 h 296"/>
              <a:gd name="T30" fmla="*/ 270 w 284"/>
              <a:gd name="T31" fmla="*/ 216 h 296"/>
              <a:gd name="T32" fmla="*/ 284 w 284"/>
              <a:gd name="T33" fmla="*/ 205 h 296"/>
              <a:gd name="T34" fmla="*/ 274 w 284"/>
              <a:gd name="T35" fmla="*/ 194 h 296"/>
              <a:gd name="T36" fmla="*/ 252 w 284"/>
              <a:gd name="T37" fmla="*/ 180 h 296"/>
              <a:gd name="T38" fmla="*/ 236 w 284"/>
              <a:gd name="T39" fmla="*/ 182 h 296"/>
              <a:gd name="T40" fmla="*/ 230 w 284"/>
              <a:gd name="T41" fmla="*/ 170 h 296"/>
              <a:gd name="T42" fmla="*/ 234 w 284"/>
              <a:gd name="T43" fmla="*/ 155 h 296"/>
              <a:gd name="T44" fmla="*/ 226 w 284"/>
              <a:gd name="T45" fmla="*/ 136 h 296"/>
              <a:gd name="T46" fmla="*/ 232 w 284"/>
              <a:gd name="T47" fmla="*/ 106 h 296"/>
              <a:gd name="T48" fmla="*/ 216 w 284"/>
              <a:gd name="T49" fmla="*/ 102 h 296"/>
              <a:gd name="T50" fmla="*/ 200 w 284"/>
              <a:gd name="T51" fmla="*/ 84 h 296"/>
              <a:gd name="T52" fmla="*/ 198 w 284"/>
              <a:gd name="T53" fmla="*/ 74 h 296"/>
              <a:gd name="T54" fmla="*/ 206 w 284"/>
              <a:gd name="T55" fmla="*/ 66 h 296"/>
              <a:gd name="T56" fmla="*/ 236 w 284"/>
              <a:gd name="T57" fmla="*/ 63 h 296"/>
              <a:gd name="T58" fmla="*/ 243 w 284"/>
              <a:gd name="T59" fmla="*/ 66 h 296"/>
              <a:gd name="T60" fmla="*/ 256 w 284"/>
              <a:gd name="T61" fmla="*/ 54 h 296"/>
              <a:gd name="T62" fmla="*/ 235 w 284"/>
              <a:gd name="T63" fmla="*/ 52 h 296"/>
              <a:gd name="T64" fmla="*/ 227 w 284"/>
              <a:gd name="T65" fmla="*/ 44 h 296"/>
              <a:gd name="T66" fmla="*/ 222 w 284"/>
              <a:gd name="T67" fmla="*/ 22 h 296"/>
              <a:gd name="T68" fmla="*/ 198 w 284"/>
              <a:gd name="T69" fmla="*/ 34 h 296"/>
              <a:gd name="T70" fmla="*/ 201 w 284"/>
              <a:gd name="T71" fmla="*/ 50 h 296"/>
              <a:gd name="T72" fmla="*/ 193 w 284"/>
              <a:gd name="T73" fmla="*/ 62 h 296"/>
              <a:gd name="T74" fmla="*/ 183 w 284"/>
              <a:gd name="T75" fmla="*/ 85 h 296"/>
              <a:gd name="T76" fmla="*/ 183 w 284"/>
              <a:gd name="T77" fmla="*/ 98 h 296"/>
              <a:gd name="T78" fmla="*/ 178 w 284"/>
              <a:gd name="T79" fmla="*/ 104 h 296"/>
              <a:gd name="T80" fmla="*/ 173 w 284"/>
              <a:gd name="T81" fmla="*/ 107 h 296"/>
              <a:gd name="T82" fmla="*/ 154 w 284"/>
              <a:gd name="T83" fmla="*/ 112 h 296"/>
              <a:gd name="T84" fmla="*/ 138 w 284"/>
              <a:gd name="T85" fmla="*/ 110 h 296"/>
              <a:gd name="T86" fmla="*/ 129 w 284"/>
              <a:gd name="T87" fmla="*/ 106 h 296"/>
              <a:gd name="T88" fmla="*/ 122 w 284"/>
              <a:gd name="T89" fmla="*/ 84 h 296"/>
              <a:gd name="T90" fmla="*/ 113 w 284"/>
              <a:gd name="T91" fmla="*/ 64 h 296"/>
              <a:gd name="T92" fmla="*/ 110 w 284"/>
              <a:gd name="T93" fmla="*/ 57 h 296"/>
              <a:gd name="T94" fmla="*/ 100 w 284"/>
              <a:gd name="T95" fmla="*/ 52 h 296"/>
              <a:gd name="T96" fmla="*/ 86 w 284"/>
              <a:gd name="T97" fmla="*/ 44 h 296"/>
              <a:gd name="T98" fmla="*/ 86 w 284"/>
              <a:gd name="T99" fmla="*/ 35 h 296"/>
              <a:gd name="T100" fmla="*/ 77 w 284"/>
              <a:gd name="T101" fmla="*/ 29 h 296"/>
              <a:gd name="T102" fmla="*/ 61 w 284"/>
              <a:gd name="T103" fmla="*/ 42 h 296"/>
              <a:gd name="T104" fmla="*/ 50 w 284"/>
              <a:gd name="T105" fmla="*/ 21 h 296"/>
              <a:gd name="T106" fmla="*/ 40 w 284"/>
              <a:gd name="T107" fmla="*/ 10 h 296"/>
              <a:gd name="T108" fmla="*/ 28 w 284"/>
              <a:gd name="T109" fmla="*/ 33 h 296"/>
              <a:gd name="T110" fmla="*/ 28 w 284"/>
              <a:gd name="T111" fmla="*/ 54 h 296"/>
              <a:gd name="T112" fmla="*/ 46 w 284"/>
              <a:gd name="T113" fmla="*/ 70 h 296"/>
              <a:gd name="T114" fmla="*/ 31 w 284"/>
              <a:gd name="T115" fmla="*/ 128 h 296"/>
              <a:gd name="T116" fmla="*/ 2 w 284"/>
              <a:gd name="T117" fmla="*/ 174 h 296"/>
              <a:gd name="T118" fmla="*/ 2 w 284"/>
              <a:gd name="T119" fmla="*/ 18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6217994" y="4798219"/>
            <a:ext cx="722313" cy="623888"/>
          </a:xfrm>
          <a:custGeom>
            <a:avLst/>
            <a:gdLst>
              <a:gd name="T0" fmla="*/ 142 w 192"/>
              <a:gd name="T1" fmla="*/ 7 h 166"/>
              <a:gd name="T2" fmla="*/ 131 w 192"/>
              <a:gd name="T3" fmla="*/ 10 h 166"/>
              <a:gd name="T4" fmla="*/ 129 w 192"/>
              <a:gd name="T5" fmla="*/ 0 h 166"/>
              <a:gd name="T6" fmla="*/ 125 w 192"/>
              <a:gd name="T7" fmla="*/ 10 h 166"/>
              <a:gd name="T8" fmla="*/ 119 w 192"/>
              <a:gd name="T9" fmla="*/ 18 h 166"/>
              <a:gd name="T10" fmla="*/ 108 w 192"/>
              <a:gd name="T11" fmla="*/ 17 h 166"/>
              <a:gd name="T12" fmla="*/ 106 w 192"/>
              <a:gd name="T13" fmla="*/ 25 h 166"/>
              <a:gd name="T14" fmla="*/ 94 w 192"/>
              <a:gd name="T15" fmla="*/ 28 h 166"/>
              <a:gd name="T16" fmla="*/ 90 w 192"/>
              <a:gd name="T17" fmla="*/ 30 h 166"/>
              <a:gd name="T18" fmla="*/ 80 w 192"/>
              <a:gd name="T19" fmla="*/ 26 h 166"/>
              <a:gd name="T20" fmla="*/ 73 w 192"/>
              <a:gd name="T21" fmla="*/ 24 h 166"/>
              <a:gd name="T22" fmla="*/ 84 w 192"/>
              <a:gd name="T23" fmla="*/ 40 h 166"/>
              <a:gd name="T24" fmla="*/ 90 w 192"/>
              <a:gd name="T25" fmla="*/ 46 h 166"/>
              <a:gd name="T26" fmla="*/ 88 w 192"/>
              <a:gd name="T27" fmla="*/ 55 h 166"/>
              <a:gd name="T28" fmla="*/ 69 w 192"/>
              <a:gd name="T29" fmla="*/ 64 h 166"/>
              <a:gd name="T30" fmla="*/ 62 w 192"/>
              <a:gd name="T31" fmla="*/ 65 h 166"/>
              <a:gd name="T32" fmla="*/ 55 w 192"/>
              <a:gd name="T33" fmla="*/ 63 h 166"/>
              <a:gd name="T34" fmla="*/ 47 w 192"/>
              <a:gd name="T35" fmla="*/ 71 h 166"/>
              <a:gd name="T36" fmla="*/ 39 w 192"/>
              <a:gd name="T37" fmla="*/ 74 h 166"/>
              <a:gd name="T38" fmla="*/ 8 w 192"/>
              <a:gd name="T39" fmla="*/ 74 h 166"/>
              <a:gd name="T40" fmla="*/ 4 w 192"/>
              <a:gd name="T41" fmla="*/ 96 h 166"/>
              <a:gd name="T42" fmla="*/ 11 w 192"/>
              <a:gd name="T43" fmla="*/ 100 h 166"/>
              <a:gd name="T44" fmla="*/ 15 w 192"/>
              <a:gd name="T45" fmla="*/ 95 h 166"/>
              <a:gd name="T46" fmla="*/ 28 w 192"/>
              <a:gd name="T47" fmla="*/ 96 h 166"/>
              <a:gd name="T48" fmla="*/ 31 w 192"/>
              <a:gd name="T49" fmla="*/ 118 h 166"/>
              <a:gd name="T50" fmla="*/ 26 w 192"/>
              <a:gd name="T51" fmla="*/ 130 h 166"/>
              <a:gd name="T52" fmla="*/ 38 w 192"/>
              <a:gd name="T53" fmla="*/ 148 h 166"/>
              <a:gd name="T54" fmla="*/ 33 w 192"/>
              <a:gd name="T55" fmla="*/ 166 h 166"/>
              <a:gd name="T56" fmla="*/ 46 w 192"/>
              <a:gd name="T57" fmla="*/ 159 h 166"/>
              <a:gd name="T58" fmla="*/ 55 w 192"/>
              <a:gd name="T59" fmla="*/ 160 h 166"/>
              <a:gd name="T60" fmla="*/ 84 w 192"/>
              <a:gd name="T61" fmla="*/ 160 h 166"/>
              <a:gd name="T62" fmla="*/ 98 w 192"/>
              <a:gd name="T63" fmla="*/ 150 h 166"/>
              <a:gd name="T64" fmla="*/ 114 w 192"/>
              <a:gd name="T65" fmla="*/ 137 h 166"/>
              <a:gd name="T66" fmla="*/ 124 w 192"/>
              <a:gd name="T67" fmla="*/ 141 h 166"/>
              <a:gd name="T68" fmla="*/ 137 w 192"/>
              <a:gd name="T69" fmla="*/ 146 h 166"/>
              <a:gd name="T70" fmla="*/ 146 w 192"/>
              <a:gd name="T71" fmla="*/ 149 h 166"/>
              <a:gd name="T72" fmla="*/ 148 w 192"/>
              <a:gd name="T73" fmla="*/ 144 h 166"/>
              <a:gd name="T74" fmla="*/ 151 w 192"/>
              <a:gd name="T75" fmla="*/ 142 h 166"/>
              <a:gd name="T76" fmla="*/ 157 w 192"/>
              <a:gd name="T77" fmla="*/ 138 h 166"/>
              <a:gd name="T78" fmla="*/ 173 w 192"/>
              <a:gd name="T79" fmla="*/ 126 h 166"/>
              <a:gd name="T80" fmla="*/ 176 w 192"/>
              <a:gd name="T81" fmla="*/ 124 h 166"/>
              <a:gd name="T82" fmla="*/ 183 w 192"/>
              <a:gd name="T83" fmla="*/ 122 h 166"/>
              <a:gd name="T84" fmla="*/ 190 w 192"/>
              <a:gd name="T85" fmla="*/ 118 h 166"/>
              <a:gd name="T86" fmla="*/ 186 w 192"/>
              <a:gd name="T87" fmla="*/ 103 h 166"/>
              <a:gd name="T88" fmla="*/ 188 w 192"/>
              <a:gd name="T89" fmla="*/ 94 h 166"/>
              <a:gd name="T90" fmla="*/ 174 w 192"/>
              <a:gd name="T91" fmla="*/ 83 h 166"/>
              <a:gd name="T92" fmla="*/ 186 w 192"/>
              <a:gd name="T93" fmla="*/ 34 h 166"/>
              <a:gd name="T94" fmla="*/ 178 w 192"/>
              <a:gd name="T95" fmla="*/ 38 h 166"/>
              <a:gd name="T96" fmla="*/ 168 w 192"/>
              <a:gd name="T97" fmla="*/ 38 h 166"/>
              <a:gd name="T98" fmla="*/ 167 w 192"/>
              <a:gd name="T99" fmla="*/ 34 h 166"/>
              <a:gd name="T100" fmla="*/ 166 w 192"/>
              <a:gd name="T101" fmla="*/ 32 h 166"/>
              <a:gd name="T102" fmla="*/ 156 w 192"/>
              <a:gd name="T10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6335469" y="5182394"/>
            <a:ext cx="942975" cy="717550"/>
          </a:xfrm>
          <a:custGeom>
            <a:avLst/>
            <a:gdLst>
              <a:gd name="T0" fmla="*/ 202 w 251"/>
              <a:gd name="T1" fmla="*/ 6 h 191"/>
              <a:gd name="T2" fmla="*/ 188 w 251"/>
              <a:gd name="T3" fmla="*/ 18 h 191"/>
              <a:gd name="T4" fmla="*/ 172 w 251"/>
              <a:gd name="T5" fmla="*/ 22 h 191"/>
              <a:gd name="T6" fmla="*/ 161 w 251"/>
              <a:gd name="T7" fmla="*/ 21 h 191"/>
              <a:gd name="T8" fmla="*/ 161 w 251"/>
              <a:gd name="T9" fmla="*/ 21 h 191"/>
              <a:gd name="T10" fmla="*/ 147 w 251"/>
              <a:gd name="T11" fmla="*/ 26 h 191"/>
              <a:gd name="T12" fmla="*/ 137 w 251"/>
              <a:gd name="T13" fmla="*/ 32 h 191"/>
              <a:gd name="T14" fmla="*/ 127 w 251"/>
              <a:gd name="T15" fmla="*/ 40 h 191"/>
              <a:gd name="T16" fmla="*/ 120 w 251"/>
              <a:gd name="T17" fmla="*/ 47 h 191"/>
              <a:gd name="T18" fmla="*/ 118 w 251"/>
              <a:gd name="T19" fmla="*/ 51 h 191"/>
              <a:gd name="T20" fmla="*/ 103 w 251"/>
              <a:gd name="T21" fmla="*/ 48 h 191"/>
              <a:gd name="T22" fmla="*/ 85 w 251"/>
              <a:gd name="T23" fmla="*/ 40 h 191"/>
              <a:gd name="T24" fmla="*/ 80 w 251"/>
              <a:gd name="T25" fmla="*/ 46 h 191"/>
              <a:gd name="T26" fmla="*/ 74 w 251"/>
              <a:gd name="T27" fmla="*/ 51 h 191"/>
              <a:gd name="T28" fmla="*/ 63 w 251"/>
              <a:gd name="T29" fmla="*/ 58 h 191"/>
              <a:gd name="T30" fmla="*/ 51 w 251"/>
              <a:gd name="T31" fmla="*/ 67 h 191"/>
              <a:gd name="T32" fmla="*/ 23 w 251"/>
              <a:gd name="T33" fmla="*/ 62 h 191"/>
              <a:gd name="T34" fmla="*/ 9 w 251"/>
              <a:gd name="T35" fmla="*/ 65 h 191"/>
              <a:gd name="T36" fmla="*/ 1 w 251"/>
              <a:gd name="T37" fmla="*/ 69 h 191"/>
              <a:gd name="T38" fmla="*/ 2 w 251"/>
              <a:gd name="T39" fmla="*/ 79 h 191"/>
              <a:gd name="T40" fmla="*/ 21 w 251"/>
              <a:gd name="T41" fmla="*/ 79 h 191"/>
              <a:gd name="T42" fmla="*/ 23 w 251"/>
              <a:gd name="T43" fmla="*/ 94 h 191"/>
              <a:gd name="T44" fmla="*/ 38 w 251"/>
              <a:gd name="T45" fmla="*/ 92 h 191"/>
              <a:gd name="T46" fmla="*/ 50 w 251"/>
              <a:gd name="T47" fmla="*/ 89 h 191"/>
              <a:gd name="T48" fmla="*/ 53 w 251"/>
              <a:gd name="T49" fmla="*/ 108 h 191"/>
              <a:gd name="T50" fmla="*/ 46 w 251"/>
              <a:gd name="T51" fmla="*/ 116 h 191"/>
              <a:gd name="T52" fmla="*/ 35 w 251"/>
              <a:gd name="T53" fmla="*/ 124 h 191"/>
              <a:gd name="T54" fmla="*/ 53 w 251"/>
              <a:gd name="T55" fmla="*/ 128 h 191"/>
              <a:gd name="T56" fmla="*/ 61 w 251"/>
              <a:gd name="T57" fmla="*/ 133 h 191"/>
              <a:gd name="T58" fmla="*/ 77 w 251"/>
              <a:gd name="T59" fmla="*/ 142 h 191"/>
              <a:gd name="T60" fmla="*/ 70 w 251"/>
              <a:gd name="T61" fmla="*/ 150 h 191"/>
              <a:gd name="T62" fmla="*/ 97 w 251"/>
              <a:gd name="T63" fmla="*/ 178 h 191"/>
              <a:gd name="T64" fmla="*/ 107 w 251"/>
              <a:gd name="T65" fmla="*/ 174 h 191"/>
              <a:gd name="T66" fmla="*/ 123 w 251"/>
              <a:gd name="T67" fmla="*/ 184 h 191"/>
              <a:gd name="T68" fmla="*/ 127 w 251"/>
              <a:gd name="T69" fmla="*/ 179 h 191"/>
              <a:gd name="T70" fmla="*/ 135 w 251"/>
              <a:gd name="T71" fmla="*/ 180 h 191"/>
              <a:gd name="T72" fmla="*/ 155 w 251"/>
              <a:gd name="T73" fmla="*/ 185 h 191"/>
              <a:gd name="T74" fmla="*/ 157 w 251"/>
              <a:gd name="T75" fmla="*/ 186 h 191"/>
              <a:gd name="T76" fmla="*/ 173 w 251"/>
              <a:gd name="T77" fmla="*/ 173 h 191"/>
              <a:gd name="T78" fmla="*/ 179 w 251"/>
              <a:gd name="T79" fmla="*/ 178 h 191"/>
              <a:gd name="T80" fmla="*/ 183 w 251"/>
              <a:gd name="T81" fmla="*/ 170 h 191"/>
              <a:gd name="T82" fmla="*/ 198 w 251"/>
              <a:gd name="T83" fmla="*/ 152 h 191"/>
              <a:gd name="T84" fmla="*/ 207 w 251"/>
              <a:gd name="T85" fmla="*/ 154 h 191"/>
              <a:gd name="T86" fmla="*/ 205 w 251"/>
              <a:gd name="T87" fmla="*/ 143 h 191"/>
              <a:gd name="T88" fmla="*/ 207 w 251"/>
              <a:gd name="T89" fmla="*/ 137 h 191"/>
              <a:gd name="T90" fmla="*/ 229 w 251"/>
              <a:gd name="T91" fmla="*/ 126 h 191"/>
              <a:gd name="T92" fmla="*/ 228 w 251"/>
              <a:gd name="T93" fmla="*/ 114 h 191"/>
              <a:gd name="T94" fmla="*/ 233 w 251"/>
              <a:gd name="T95" fmla="*/ 105 h 191"/>
              <a:gd name="T96" fmla="*/ 239 w 251"/>
              <a:gd name="T97" fmla="*/ 90 h 191"/>
              <a:gd name="T98" fmla="*/ 248 w 251"/>
              <a:gd name="T99" fmla="*/ 78 h 191"/>
              <a:gd name="T100" fmla="*/ 248 w 251"/>
              <a:gd name="T101" fmla="*/ 67 h 191"/>
              <a:gd name="T102" fmla="*/ 248 w 251"/>
              <a:gd name="T103" fmla="*/ 60 h 191"/>
              <a:gd name="T104" fmla="*/ 227 w 251"/>
              <a:gd name="T105" fmla="*/ 61 h 191"/>
              <a:gd name="T106" fmla="*/ 221 w 251"/>
              <a:gd name="T107" fmla="*/ 51 h 191"/>
              <a:gd name="T108" fmla="*/ 211 w 251"/>
              <a:gd name="T109" fmla="*/ 50 h 191"/>
              <a:gd name="T110" fmla="*/ 222 w 251"/>
              <a:gd name="T111" fmla="*/ 29 h 191"/>
              <a:gd name="T112" fmla="*/ 221 w 251"/>
              <a:gd name="T113" fmla="*/ 14 h 191"/>
              <a:gd name="T114" fmla="*/ 217 w 251"/>
              <a:gd name="T115" fmla="*/ 0 h 191"/>
              <a:gd name="T116" fmla="*/ 208 w 251"/>
              <a:gd name="T117" fmla="*/ 4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5"/>
          <p:cNvSpPr>
            <a:spLocks/>
          </p:cNvSpPr>
          <p:nvPr/>
        </p:nvSpPr>
        <p:spPr bwMode="auto">
          <a:xfrm>
            <a:off x="6465644" y="4393406"/>
            <a:ext cx="534988" cy="539750"/>
          </a:xfrm>
          <a:custGeom>
            <a:avLst/>
            <a:gdLst>
              <a:gd name="T0" fmla="*/ 134 w 142"/>
              <a:gd name="T1" fmla="*/ 16 h 144"/>
              <a:gd name="T2" fmla="*/ 129 w 142"/>
              <a:gd name="T3" fmla="*/ 14 h 144"/>
              <a:gd name="T4" fmla="*/ 125 w 142"/>
              <a:gd name="T5" fmla="*/ 12 h 144"/>
              <a:gd name="T6" fmla="*/ 117 w 142"/>
              <a:gd name="T7" fmla="*/ 14 h 144"/>
              <a:gd name="T8" fmla="*/ 111 w 142"/>
              <a:gd name="T9" fmla="*/ 11 h 144"/>
              <a:gd name="T10" fmla="*/ 110 w 142"/>
              <a:gd name="T11" fmla="*/ 10 h 144"/>
              <a:gd name="T12" fmla="*/ 102 w 142"/>
              <a:gd name="T13" fmla="*/ 2 h 144"/>
              <a:gd name="T14" fmla="*/ 88 w 142"/>
              <a:gd name="T15" fmla="*/ 8 h 144"/>
              <a:gd name="T16" fmla="*/ 86 w 142"/>
              <a:gd name="T17" fmla="*/ 20 h 144"/>
              <a:gd name="T18" fmla="*/ 81 w 142"/>
              <a:gd name="T19" fmla="*/ 30 h 144"/>
              <a:gd name="T20" fmla="*/ 72 w 142"/>
              <a:gd name="T21" fmla="*/ 43 h 144"/>
              <a:gd name="T22" fmla="*/ 58 w 142"/>
              <a:gd name="T23" fmla="*/ 59 h 144"/>
              <a:gd name="T24" fmla="*/ 44 w 142"/>
              <a:gd name="T25" fmla="*/ 72 h 144"/>
              <a:gd name="T26" fmla="*/ 36 w 142"/>
              <a:gd name="T27" fmla="*/ 82 h 144"/>
              <a:gd name="T28" fmla="*/ 0 w 142"/>
              <a:gd name="T29" fmla="*/ 84 h 144"/>
              <a:gd name="T30" fmla="*/ 10 w 142"/>
              <a:gd name="T31" fmla="*/ 113 h 144"/>
              <a:gd name="T32" fmla="*/ 16 w 142"/>
              <a:gd name="T33" fmla="*/ 117 h 144"/>
              <a:gd name="T34" fmla="*/ 21 w 142"/>
              <a:gd name="T35" fmla="*/ 131 h 144"/>
              <a:gd name="T36" fmla="*/ 22 w 142"/>
              <a:gd name="T37" fmla="*/ 134 h 144"/>
              <a:gd name="T38" fmla="*/ 31 w 142"/>
              <a:gd name="T39" fmla="*/ 131 h 144"/>
              <a:gd name="T40" fmla="*/ 35 w 142"/>
              <a:gd name="T41" fmla="*/ 133 h 144"/>
              <a:gd name="T42" fmla="*/ 38 w 142"/>
              <a:gd name="T43" fmla="*/ 123 h 144"/>
              <a:gd name="T44" fmla="*/ 55 w 142"/>
              <a:gd name="T45" fmla="*/ 116 h 144"/>
              <a:gd name="T46" fmla="*/ 56 w 142"/>
              <a:gd name="T47" fmla="*/ 106 h 144"/>
              <a:gd name="T48" fmla="*/ 60 w 142"/>
              <a:gd name="T49" fmla="*/ 103 h 144"/>
              <a:gd name="T50" fmla="*/ 61 w 142"/>
              <a:gd name="T51" fmla="*/ 103 h 144"/>
              <a:gd name="T52" fmla="*/ 68 w 142"/>
              <a:gd name="T53" fmla="*/ 110 h 144"/>
              <a:gd name="T54" fmla="*/ 70 w 142"/>
              <a:gd name="T55" fmla="*/ 116 h 144"/>
              <a:gd name="T56" fmla="*/ 76 w 142"/>
              <a:gd name="T57" fmla="*/ 108 h 144"/>
              <a:gd name="T58" fmla="*/ 81 w 142"/>
              <a:gd name="T59" fmla="*/ 106 h 144"/>
              <a:gd name="T60" fmla="*/ 87 w 142"/>
              <a:gd name="T61" fmla="*/ 107 h 144"/>
              <a:gd name="T62" fmla="*/ 90 w 142"/>
              <a:gd name="T63" fmla="*/ 118 h 144"/>
              <a:gd name="T64" fmla="*/ 94 w 142"/>
              <a:gd name="T65" fmla="*/ 127 h 144"/>
              <a:gd name="T66" fmla="*/ 97 w 142"/>
              <a:gd name="T67" fmla="*/ 135 h 144"/>
              <a:gd name="T68" fmla="*/ 104 w 142"/>
              <a:gd name="T69" fmla="*/ 135 h 144"/>
              <a:gd name="T70" fmla="*/ 104 w 142"/>
              <a:gd name="T71" fmla="*/ 136 h 144"/>
              <a:gd name="T72" fmla="*/ 108 w 142"/>
              <a:gd name="T73" fmla="*/ 144 h 144"/>
              <a:gd name="T74" fmla="*/ 110 w 142"/>
              <a:gd name="T75" fmla="*/ 138 h 144"/>
              <a:gd name="T76" fmla="*/ 112 w 142"/>
              <a:gd name="T77" fmla="*/ 137 h 144"/>
              <a:gd name="T78" fmla="*/ 115 w 142"/>
              <a:gd name="T79" fmla="*/ 135 h 144"/>
              <a:gd name="T80" fmla="*/ 118 w 142"/>
              <a:gd name="T81" fmla="*/ 132 h 144"/>
              <a:gd name="T82" fmla="*/ 94 w 142"/>
              <a:gd name="T83" fmla="*/ 84 h 144"/>
              <a:gd name="T84" fmla="*/ 88 w 142"/>
              <a:gd name="T85" fmla="*/ 64 h 144"/>
              <a:gd name="T86" fmla="*/ 87 w 142"/>
              <a:gd name="T87" fmla="*/ 64 h 144"/>
              <a:gd name="T88" fmla="*/ 91 w 142"/>
              <a:gd name="T89" fmla="*/ 52 h 144"/>
              <a:gd name="T90" fmla="*/ 130 w 142"/>
              <a:gd name="T91" fmla="*/ 44 h 144"/>
              <a:gd name="T92" fmla="*/ 140 w 142"/>
              <a:gd name="T93" fmla="*/ 3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6465644" y="3340894"/>
            <a:ext cx="609600" cy="1085850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6992694" y="3137694"/>
            <a:ext cx="406400" cy="890588"/>
          </a:xfrm>
          <a:custGeom>
            <a:avLst/>
            <a:gdLst>
              <a:gd name="T0" fmla="*/ 100 w 108"/>
              <a:gd name="T1" fmla="*/ 4 h 237"/>
              <a:gd name="T2" fmla="*/ 94 w 108"/>
              <a:gd name="T3" fmla="*/ 6 h 237"/>
              <a:gd name="T4" fmla="*/ 88 w 108"/>
              <a:gd name="T5" fmla="*/ 12 h 237"/>
              <a:gd name="T6" fmla="*/ 87 w 108"/>
              <a:gd name="T7" fmla="*/ 12 h 237"/>
              <a:gd name="T8" fmla="*/ 68 w 108"/>
              <a:gd name="T9" fmla="*/ 14 h 237"/>
              <a:gd name="T10" fmla="*/ 61 w 108"/>
              <a:gd name="T11" fmla="*/ 20 h 237"/>
              <a:gd name="T12" fmla="*/ 56 w 108"/>
              <a:gd name="T13" fmla="*/ 24 h 237"/>
              <a:gd name="T14" fmla="*/ 46 w 108"/>
              <a:gd name="T15" fmla="*/ 24 h 237"/>
              <a:gd name="T16" fmla="*/ 42 w 108"/>
              <a:gd name="T17" fmla="*/ 38 h 237"/>
              <a:gd name="T18" fmla="*/ 41 w 108"/>
              <a:gd name="T19" fmla="*/ 38 h 237"/>
              <a:gd name="T20" fmla="*/ 33 w 108"/>
              <a:gd name="T21" fmla="*/ 46 h 237"/>
              <a:gd name="T22" fmla="*/ 21 w 108"/>
              <a:gd name="T23" fmla="*/ 60 h 237"/>
              <a:gd name="T24" fmla="*/ 14 w 108"/>
              <a:gd name="T25" fmla="*/ 68 h 237"/>
              <a:gd name="T26" fmla="*/ 13 w 108"/>
              <a:gd name="T27" fmla="*/ 77 h 237"/>
              <a:gd name="T28" fmla="*/ 13 w 108"/>
              <a:gd name="T29" fmla="*/ 85 h 237"/>
              <a:gd name="T30" fmla="*/ 8 w 108"/>
              <a:gd name="T31" fmla="*/ 92 h 237"/>
              <a:gd name="T32" fmla="*/ 8 w 108"/>
              <a:gd name="T33" fmla="*/ 112 h 237"/>
              <a:gd name="T34" fmla="*/ 12 w 108"/>
              <a:gd name="T35" fmla="*/ 122 h 237"/>
              <a:gd name="T36" fmla="*/ 11 w 108"/>
              <a:gd name="T37" fmla="*/ 132 h 237"/>
              <a:gd name="T38" fmla="*/ 3 w 108"/>
              <a:gd name="T39" fmla="*/ 162 h 237"/>
              <a:gd name="T40" fmla="*/ 9 w 108"/>
              <a:gd name="T41" fmla="*/ 186 h 237"/>
              <a:gd name="T42" fmla="*/ 7 w 108"/>
              <a:gd name="T43" fmla="*/ 237 h 237"/>
              <a:gd name="T44" fmla="*/ 17 w 108"/>
              <a:gd name="T45" fmla="*/ 228 h 237"/>
              <a:gd name="T46" fmla="*/ 56 w 108"/>
              <a:gd name="T47" fmla="*/ 208 h 237"/>
              <a:gd name="T48" fmla="*/ 75 w 108"/>
              <a:gd name="T49" fmla="*/ 210 h 237"/>
              <a:gd name="T50" fmla="*/ 91 w 108"/>
              <a:gd name="T51" fmla="*/ 196 h 237"/>
              <a:gd name="T52" fmla="*/ 95 w 108"/>
              <a:gd name="T53" fmla="*/ 186 h 237"/>
              <a:gd name="T54" fmla="*/ 95 w 108"/>
              <a:gd name="T55" fmla="*/ 184 h 237"/>
              <a:gd name="T56" fmla="*/ 97 w 108"/>
              <a:gd name="T57" fmla="*/ 170 h 237"/>
              <a:gd name="T58" fmla="*/ 98 w 108"/>
              <a:gd name="T59" fmla="*/ 162 h 237"/>
              <a:gd name="T60" fmla="*/ 95 w 108"/>
              <a:gd name="T61" fmla="*/ 140 h 237"/>
              <a:gd name="T62" fmla="*/ 96 w 108"/>
              <a:gd name="T63" fmla="*/ 134 h 237"/>
              <a:gd name="T64" fmla="*/ 108 w 108"/>
              <a:gd name="T65" fmla="*/ 108 h 237"/>
              <a:gd name="T66" fmla="*/ 91 w 108"/>
              <a:gd name="T67" fmla="*/ 92 h 237"/>
              <a:gd name="T68" fmla="*/ 88 w 108"/>
              <a:gd name="T69" fmla="*/ 85 h 237"/>
              <a:gd name="T70" fmla="*/ 90 w 108"/>
              <a:gd name="T71" fmla="*/ 73 h 237"/>
              <a:gd name="T72" fmla="*/ 92 w 108"/>
              <a:gd name="T73" fmla="*/ 65 h 237"/>
              <a:gd name="T74" fmla="*/ 104 w 108"/>
              <a:gd name="T75" fmla="*/ 56 h 237"/>
              <a:gd name="T76" fmla="*/ 107 w 108"/>
              <a:gd name="T77" fmla="*/ 33 h 237"/>
              <a:gd name="T78" fmla="*/ 100 w 108"/>
              <a:gd name="T79" fmla="*/ 32 h 237"/>
              <a:gd name="T80" fmla="*/ 91 w 108"/>
              <a:gd name="T81" fmla="*/ 26 h 237"/>
              <a:gd name="T82" fmla="*/ 90 w 108"/>
              <a:gd name="T83" fmla="*/ 16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8"/>
          <p:cNvSpPr>
            <a:spLocks/>
          </p:cNvSpPr>
          <p:nvPr/>
        </p:nvSpPr>
        <p:spPr bwMode="auto">
          <a:xfrm>
            <a:off x="6887919" y="4655344"/>
            <a:ext cx="649288" cy="752475"/>
          </a:xfrm>
          <a:custGeom>
            <a:avLst/>
            <a:gdLst>
              <a:gd name="T0" fmla="*/ 150 w 173"/>
              <a:gd name="T1" fmla="*/ 34 h 200"/>
              <a:gd name="T2" fmla="*/ 146 w 173"/>
              <a:gd name="T3" fmla="*/ 26 h 200"/>
              <a:gd name="T4" fmla="*/ 143 w 173"/>
              <a:gd name="T5" fmla="*/ 12 h 200"/>
              <a:gd name="T6" fmla="*/ 136 w 173"/>
              <a:gd name="T7" fmla="*/ 17 h 200"/>
              <a:gd name="T8" fmla="*/ 125 w 173"/>
              <a:gd name="T9" fmla="*/ 15 h 200"/>
              <a:gd name="T10" fmla="*/ 125 w 173"/>
              <a:gd name="T11" fmla="*/ 7 h 200"/>
              <a:gd name="T12" fmla="*/ 122 w 173"/>
              <a:gd name="T13" fmla="*/ 10 h 200"/>
              <a:gd name="T14" fmla="*/ 109 w 173"/>
              <a:gd name="T15" fmla="*/ 22 h 200"/>
              <a:gd name="T16" fmla="*/ 107 w 173"/>
              <a:gd name="T17" fmla="*/ 22 h 200"/>
              <a:gd name="T18" fmla="*/ 99 w 173"/>
              <a:gd name="T19" fmla="*/ 16 h 200"/>
              <a:gd name="T20" fmla="*/ 92 w 173"/>
              <a:gd name="T21" fmla="*/ 13 h 200"/>
              <a:gd name="T22" fmla="*/ 75 w 173"/>
              <a:gd name="T23" fmla="*/ 8 h 200"/>
              <a:gd name="T24" fmla="*/ 66 w 173"/>
              <a:gd name="T25" fmla="*/ 4 h 200"/>
              <a:gd name="T26" fmla="*/ 47 w 173"/>
              <a:gd name="T27" fmla="*/ 0 h 200"/>
              <a:gd name="T28" fmla="*/ 40 w 173"/>
              <a:gd name="T29" fmla="*/ 16 h 200"/>
              <a:gd name="T30" fmla="*/ 34 w 173"/>
              <a:gd name="T31" fmla="*/ 16 h 200"/>
              <a:gd name="T32" fmla="*/ 14 w 173"/>
              <a:gd name="T33" fmla="*/ 26 h 200"/>
              <a:gd name="T34" fmla="*/ 13 w 173"/>
              <a:gd name="T35" fmla="*/ 72 h 200"/>
              <a:gd name="T36" fmla="*/ 9 w 173"/>
              <a:gd name="T37" fmla="*/ 83 h 200"/>
              <a:gd name="T38" fmla="*/ 1 w 173"/>
              <a:gd name="T39" fmla="*/ 109 h 200"/>
              <a:gd name="T40" fmla="*/ 7 w 173"/>
              <a:gd name="T41" fmla="*/ 111 h 200"/>
              <a:gd name="T42" fmla="*/ 17 w 173"/>
              <a:gd name="T43" fmla="*/ 126 h 200"/>
              <a:gd name="T44" fmla="*/ 14 w 173"/>
              <a:gd name="T45" fmla="*/ 132 h 200"/>
              <a:gd name="T46" fmla="*/ 24 w 173"/>
              <a:gd name="T47" fmla="*/ 158 h 200"/>
              <a:gd name="T48" fmla="*/ 38 w 173"/>
              <a:gd name="T49" fmla="*/ 151 h 200"/>
              <a:gd name="T50" fmla="*/ 46 w 173"/>
              <a:gd name="T51" fmla="*/ 151 h 200"/>
              <a:gd name="T52" fmla="*/ 52 w 173"/>
              <a:gd name="T53" fmla="*/ 140 h 200"/>
              <a:gd name="T54" fmla="*/ 68 w 173"/>
              <a:gd name="T55" fmla="*/ 135 h 200"/>
              <a:gd name="T56" fmla="*/ 77 w 173"/>
              <a:gd name="T57" fmla="*/ 151 h 200"/>
              <a:gd name="T58" fmla="*/ 81 w 173"/>
              <a:gd name="T59" fmla="*/ 165 h 200"/>
              <a:gd name="T60" fmla="*/ 71 w 173"/>
              <a:gd name="T61" fmla="*/ 185 h 200"/>
              <a:gd name="T62" fmla="*/ 84 w 173"/>
              <a:gd name="T63" fmla="*/ 187 h 200"/>
              <a:gd name="T64" fmla="*/ 89 w 173"/>
              <a:gd name="T65" fmla="*/ 199 h 200"/>
              <a:gd name="T66" fmla="*/ 102 w 173"/>
              <a:gd name="T67" fmla="*/ 196 h 200"/>
              <a:gd name="T68" fmla="*/ 108 w 173"/>
              <a:gd name="T69" fmla="*/ 178 h 200"/>
              <a:gd name="T70" fmla="*/ 135 w 173"/>
              <a:gd name="T71" fmla="*/ 189 h 200"/>
              <a:gd name="T72" fmla="*/ 128 w 173"/>
              <a:gd name="T73" fmla="*/ 172 h 200"/>
              <a:gd name="T74" fmla="*/ 128 w 173"/>
              <a:gd name="T75" fmla="*/ 170 h 200"/>
              <a:gd name="T76" fmla="*/ 166 w 173"/>
              <a:gd name="T77" fmla="*/ 166 h 200"/>
              <a:gd name="T78" fmla="*/ 167 w 173"/>
              <a:gd name="T79" fmla="*/ 165 h 200"/>
              <a:gd name="T80" fmla="*/ 167 w 173"/>
              <a:gd name="T81" fmla="*/ 163 h 200"/>
              <a:gd name="T82" fmla="*/ 166 w 173"/>
              <a:gd name="T83" fmla="*/ 142 h 200"/>
              <a:gd name="T84" fmla="*/ 170 w 173"/>
              <a:gd name="T85" fmla="*/ 134 h 200"/>
              <a:gd name="T86" fmla="*/ 163 w 173"/>
              <a:gd name="T87" fmla="*/ 126 h 200"/>
              <a:gd name="T88" fmla="*/ 158 w 173"/>
              <a:gd name="T89" fmla="*/ 98 h 200"/>
              <a:gd name="T90" fmla="*/ 151 w 173"/>
              <a:gd name="T91" fmla="*/ 102 h 200"/>
              <a:gd name="T92" fmla="*/ 150 w 173"/>
              <a:gd name="T93" fmla="*/ 84 h 200"/>
              <a:gd name="T94" fmla="*/ 163 w 173"/>
              <a:gd name="T95" fmla="*/ 50 h 200"/>
              <a:gd name="T96" fmla="*/ 150 w 173"/>
              <a:gd name="T97" fmla="*/ 3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6811719" y="4223544"/>
            <a:ext cx="917575" cy="574675"/>
          </a:xfrm>
          <a:custGeom>
            <a:avLst/>
            <a:gdLst>
              <a:gd name="T0" fmla="*/ 32 w 244"/>
              <a:gd name="T1" fmla="*/ 5 h 153"/>
              <a:gd name="T2" fmla="*/ 43 w 244"/>
              <a:gd name="T3" fmla="*/ 12 h 153"/>
              <a:gd name="T4" fmla="*/ 49 w 244"/>
              <a:gd name="T5" fmla="*/ 20 h 153"/>
              <a:gd name="T6" fmla="*/ 44 w 244"/>
              <a:gd name="T7" fmla="*/ 26 h 153"/>
              <a:gd name="T8" fmla="*/ 30 w 244"/>
              <a:gd name="T9" fmla="*/ 29 h 153"/>
              <a:gd name="T10" fmla="*/ 32 w 244"/>
              <a:gd name="T11" fmla="*/ 37 h 153"/>
              <a:gd name="T12" fmla="*/ 36 w 244"/>
              <a:gd name="T13" fmla="*/ 54 h 153"/>
              <a:gd name="T14" fmla="*/ 45 w 244"/>
              <a:gd name="T15" fmla="*/ 57 h 153"/>
              <a:gd name="T16" fmla="*/ 46 w 244"/>
              <a:gd name="T17" fmla="*/ 58 h 153"/>
              <a:gd name="T18" fmla="*/ 51 w 244"/>
              <a:gd name="T19" fmla="*/ 65 h 153"/>
              <a:gd name="T20" fmla="*/ 54 w 244"/>
              <a:gd name="T21" fmla="*/ 73 h 153"/>
              <a:gd name="T22" fmla="*/ 40 w 244"/>
              <a:gd name="T23" fmla="*/ 92 h 153"/>
              <a:gd name="T24" fmla="*/ 2 w 244"/>
              <a:gd name="T25" fmla="*/ 102 h 153"/>
              <a:gd name="T26" fmla="*/ 4 w 244"/>
              <a:gd name="T27" fmla="*/ 116 h 153"/>
              <a:gd name="T28" fmla="*/ 19 w 244"/>
              <a:gd name="T29" fmla="*/ 143 h 153"/>
              <a:gd name="T30" fmla="*/ 20 w 244"/>
              <a:gd name="T31" fmla="*/ 143 h 153"/>
              <a:gd name="T32" fmla="*/ 26 w 244"/>
              <a:gd name="T33" fmla="*/ 151 h 153"/>
              <a:gd name="T34" fmla="*/ 30 w 244"/>
              <a:gd name="T35" fmla="*/ 138 h 153"/>
              <a:gd name="T36" fmla="*/ 39 w 244"/>
              <a:gd name="T37" fmla="*/ 127 h 153"/>
              <a:gd name="T38" fmla="*/ 56 w 244"/>
              <a:gd name="T39" fmla="*/ 127 h 153"/>
              <a:gd name="T40" fmla="*/ 63 w 244"/>
              <a:gd name="T41" fmla="*/ 111 h 153"/>
              <a:gd name="T42" fmla="*/ 80 w 244"/>
              <a:gd name="T43" fmla="*/ 111 h 153"/>
              <a:gd name="T44" fmla="*/ 109 w 244"/>
              <a:gd name="T45" fmla="*/ 121 h 153"/>
              <a:gd name="T46" fmla="*/ 110 w 244"/>
              <a:gd name="T47" fmla="*/ 121 h 153"/>
              <a:gd name="T48" fmla="*/ 121 w 244"/>
              <a:gd name="T49" fmla="*/ 127 h 153"/>
              <a:gd name="T50" fmla="*/ 121 w 244"/>
              <a:gd name="T51" fmla="*/ 127 h 153"/>
              <a:gd name="T52" fmla="*/ 132 w 244"/>
              <a:gd name="T53" fmla="*/ 128 h 153"/>
              <a:gd name="T54" fmla="*/ 142 w 244"/>
              <a:gd name="T55" fmla="*/ 115 h 153"/>
              <a:gd name="T56" fmla="*/ 148 w 244"/>
              <a:gd name="T57" fmla="*/ 120 h 153"/>
              <a:gd name="T58" fmla="*/ 149 w 244"/>
              <a:gd name="T59" fmla="*/ 129 h 153"/>
              <a:gd name="T60" fmla="*/ 159 w 244"/>
              <a:gd name="T61" fmla="*/ 123 h 153"/>
              <a:gd name="T62" fmla="*/ 165 w 244"/>
              <a:gd name="T63" fmla="*/ 123 h 153"/>
              <a:gd name="T64" fmla="*/ 170 w 244"/>
              <a:gd name="T65" fmla="*/ 141 h 153"/>
              <a:gd name="T66" fmla="*/ 194 w 244"/>
              <a:gd name="T67" fmla="*/ 130 h 153"/>
              <a:gd name="T68" fmla="*/ 215 w 244"/>
              <a:gd name="T69" fmla="*/ 121 h 153"/>
              <a:gd name="T70" fmla="*/ 237 w 244"/>
              <a:gd name="T71" fmla="*/ 114 h 153"/>
              <a:gd name="T72" fmla="*/ 242 w 244"/>
              <a:gd name="T73" fmla="*/ 111 h 153"/>
              <a:gd name="T74" fmla="*/ 230 w 244"/>
              <a:gd name="T75" fmla="*/ 77 h 153"/>
              <a:gd name="T76" fmla="*/ 236 w 244"/>
              <a:gd name="T77" fmla="*/ 67 h 153"/>
              <a:gd name="T78" fmla="*/ 222 w 244"/>
              <a:gd name="T79" fmla="*/ 63 h 153"/>
              <a:gd name="T80" fmla="*/ 215 w 244"/>
              <a:gd name="T81" fmla="*/ 55 h 153"/>
              <a:gd name="T82" fmla="*/ 214 w 244"/>
              <a:gd name="T83" fmla="*/ 54 h 153"/>
              <a:gd name="T84" fmla="*/ 186 w 244"/>
              <a:gd name="T85" fmla="*/ 47 h 153"/>
              <a:gd name="T86" fmla="*/ 162 w 244"/>
              <a:gd name="T87" fmla="*/ 47 h 153"/>
              <a:gd name="T88" fmla="*/ 108 w 244"/>
              <a:gd name="T89" fmla="*/ 25 h 153"/>
              <a:gd name="T90" fmla="*/ 72 w 244"/>
              <a:gd name="T91" fmla="*/ 0 h 153"/>
              <a:gd name="T92" fmla="*/ 37 w 244"/>
              <a:gd name="T93" fmla="*/ 3 h 153"/>
              <a:gd name="T94" fmla="*/ 31 w 244"/>
              <a:gd name="T95" fmla="*/ 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7014919" y="5279231"/>
            <a:ext cx="954088" cy="755650"/>
          </a:xfrm>
          <a:custGeom>
            <a:avLst/>
            <a:gdLst>
              <a:gd name="T0" fmla="*/ 244 w 254"/>
              <a:gd name="T1" fmla="*/ 64 h 201"/>
              <a:gd name="T2" fmla="*/ 254 w 254"/>
              <a:gd name="T3" fmla="*/ 63 h 201"/>
              <a:gd name="T4" fmla="*/ 236 w 254"/>
              <a:gd name="T5" fmla="*/ 44 h 201"/>
              <a:gd name="T6" fmla="*/ 223 w 254"/>
              <a:gd name="T7" fmla="*/ 22 h 201"/>
              <a:gd name="T8" fmla="*/ 202 w 254"/>
              <a:gd name="T9" fmla="*/ 27 h 201"/>
              <a:gd name="T10" fmla="*/ 200 w 254"/>
              <a:gd name="T11" fmla="*/ 29 h 201"/>
              <a:gd name="T12" fmla="*/ 182 w 254"/>
              <a:gd name="T13" fmla="*/ 25 h 201"/>
              <a:gd name="T14" fmla="*/ 150 w 254"/>
              <a:gd name="T15" fmla="*/ 40 h 201"/>
              <a:gd name="T16" fmla="*/ 150 w 254"/>
              <a:gd name="T17" fmla="*/ 19 h 201"/>
              <a:gd name="T18" fmla="*/ 149 w 254"/>
              <a:gd name="T19" fmla="*/ 10 h 201"/>
              <a:gd name="T20" fmla="*/ 138 w 254"/>
              <a:gd name="T21" fmla="*/ 10 h 201"/>
              <a:gd name="T22" fmla="*/ 126 w 254"/>
              <a:gd name="T23" fmla="*/ 9 h 201"/>
              <a:gd name="T24" fmla="*/ 110 w 254"/>
              <a:gd name="T25" fmla="*/ 1 h 201"/>
              <a:gd name="T26" fmla="*/ 105 w 254"/>
              <a:gd name="T27" fmla="*/ 24 h 201"/>
              <a:gd name="T28" fmla="*/ 82 w 254"/>
              <a:gd name="T29" fmla="*/ 18 h 201"/>
              <a:gd name="T30" fmla="*/ 78 w 254"/>
              <a:gd name="T31" fmla="*/ 16 h 201"/>
              <a:gd name="T32" fmla="*/ 72 w 254"/>
              <a:gd name="T33" fmla="*/ 33 h 201"/>
              <a:gd name="T34" fmla="*/ 75 w 254"/>
              <a:gd name="T35" fmla="*/ 47 h 201"/>
              <a:gd name="T36" fmla="*/ 68 w 254"/>
              <a:gd name="T37" fmla="*/ 61 h 201"/>
              <a:gd name="T38" fmla="*/ 52 w 254"/>
              <a:gd name="T39" fmla="*/ 102 h 201"/>
              <a:gd name="T40" fmla="*/ 29 w 254"/>
              <a:gd name="T41" fmla="*/ 117 h 201"/>
              <a:gd name="T42" fmla="*/ 32 w 254"/>
              <a:gd name="T43" fmla="*/ 124 h 201"/>
              <a:gd name="T44" fmla="*/ 19 w 254"/>
              <a:gd name="T45" fmla="*/ 142 h 201"/>
              <a:gd name="T46" fmla="*/ 5 w 254"/>
              <a:gd name="T47" fmla="*/ 146 h 201"/>
              <a:gd name="T48" fmla="*/ 2 w 254"/>
              <a:gd name="T49" fmla="*/ 184 h 201"/>
              <a:gd name="T50" fmla="*/ 8 w 254"/>
              <a:gd name="T51" fmla="*/ 196 h 201"/>
              <a:gd name="T52" fmla="*/ 21 w 254"/>
              <a:gd name="T53" fmla="*/ 200 h 201"/>
              <a:gd name="T54" fmla="*/ 22 w 254"/>
              <a:gd name="T55" fmla="*/ 199 h 201"/>
              <a:gd name="T56" fmla="*/ 18 w 254"/>
              <a:gd name="T57" fmla="*/ 186 h 201"/>
              <a:gd name="T58" fmla="*/ 12 w 254"/>
              <a:gd name="T59" fmla="*/ 182 h 201"/>
              <a:gd name="T60" fmla="*/ 18 w 254"/>
              <a:gd name="T61" fmla="*/ 173 h 201"/>
              <a:gd name="T62" fmla="*/ 32 w 254"/>
              <a:gd name="T63" fmla="*/ 162 h 201"/>
              <a:gd name="T64" fmla="*/ 64 w 254"/>
              <a:gd name="T65" fmla="*/ 141 h 201"/>
              <a:gd name="T66" fmla="*/ 70 w 254"/>
              <a:gd name="T67" fmla="*/ 145 h 201"/>
              <a:gd name="T68" fmla="*/ 75 w 254"/>
              <a:gd name="T69" fmla="*/ 141 h 201"/>
              <a:gd name="T70" fmla="*/ 96 w 254"/>
              <a:gd name="T71" fmla="*/ 137 h 201"/>
              <a:gd name="T72" fmla="*/ 98 w 254"/>
              <a:gd name="T73" fmla="*/ 136 h 201"/>
              <a:gd name="T74" fmla="*/ 119 w 254"/>
              <a:gd name="T75" fmla="*/ 128 h 201"/>
              <a:gd name="T76" fmla="*/ 124 w 254"/>
              <a:gd name="T77" fmla="*/ 96 h 201"/>
              <a:gd name="T78" fmla="*/ 130 w 254"/>
              <a:gd name="T79" fmla="*/ 94 h 201"/>
              <a:gd name="T80" fmla="*/ 132 w 254"/>
              <a:gd name="T81" fmla="*/ 95 h 201"/>
              <a:gd name="T82" fmla="*/ 159 w 254"/>
              <a:gd name="T83" fmla="*/ 112 h 201"/>
              <a:gd name="T84" fmla="*/ 156 w 254"/>
              <a:gd name="T85" fmla="*/ 103 h 201"/>
              <a:gd name="T86" fmla="*/ 166 w 254"/>
              <a:gd name="T87" fmla="*/ 99 h 201"/>
              <a:gd name="T88" fmla="*/ 173 w 254"/>
              <a:gd name="T89" fmla="*/ 95 h 201"/>
              <a:gd name="T90" fmla="*/ 193 w 254"/>
              <a:gd name="T91" fmla="*/ 101 h 201"/>
              <a:gd name="T92" fmla="*/ 206 w 254"/>
              <a:gd name="T93" fmla="*/ 92 h 201"/>
              <a:gd name="T94" fmla="*/ 207 w 254"/>
              <a:gd name="T95" fmla="*/ 94 h 201"/>
              <a:gd name="T96" fmla="*/ 238 w 254"/>
              <a:gd name="T97" fmla="*/ 69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1"/>
          <p:cNvSpPr>
            <a:spLocks/>
          </p:cNvSpPr>
          <p:nvPr/>
        </p:nvSpPr>
        <p:spPr bwMode="auto">
          <a:xfrm>
            <a:off x="7465769" y="4625181"/>
            <a:ext cx="571500" cy="777875"/>
          </a:xfrm>
          <a:custGeom>
            <a:avLst/>
            <a:gdLst>
              <a:gd name="T0" fmla="*/ 119 w 152"/>
              <a:gd name="T1" fmla="*/ 8 h 207"/>
              <a:gd name="T2" fmla="*/ 106 w 152"/>
              <a:gd name="T3" fmla="*/ 3 h 207"/>
              <a:gd name="T4" fmla="*/ 88 w 152"/>
              <a:gd name="T5" fmla="*/ 16 h 207"/>
              <a:gd name="T6" fmla="*/ 76 w 152"/>
              <a:gd name="T7" fmla="*/ 11 h 207"/>
              <a:gd name="T8" fmla="*/ 76 w 152"/>
              <a:gd name="T9" fmla="*/ 12 h 207"/>
              <a:gd name="T10" fmla="*/ 54 w 152"/>
              <a:gd name="T11" fmla="*/ 17 h 207"/>
              <a:gd name="T12" fmla="*/ 42 w 152"/>
              <a:gd name="T13" fmla="*/ 18 h 207"/>
              <a:gd name="T14" fmla="*/ 34 w 152"/>
              <a:gd name="T15" fmla="*/ 27 h 207"/>
              <a:gd name="T16" fmla="*/ 20 w 152"/>
              <a:gd name="T17" fmla="*/ 28 h 207"/>
              <a:gd name="T18" fmla="*/ 10 w 152"/>
              <a:gd name="T19" fmla="*/ 44 h 207"/>
              <a:gd name="T20" fmla="*/ 11 w 152"/>
              <a:gd name="T21" fmla="*/ 46 h 207"/>
              <a:gd name="T22" fmla="*/ 17 w 152"/>
              <a:gd name="T23" fmla="*/ 69 h 207"/>
              <a:gd name="T24" fmla="*/ 17 w 152"/>
              <a:gd name="T25" fmla="*/ 72 h 207"/>
              <a:gd name="T26" fmla="*/ 16 w 152"/>
              <a:gd name="T27" fmla="*/ 72 h 207"/>
              <a:gd name="T28" fmla="*/ 0 w 152"/>
              <a:gd name="T29" fmla="*/ 94 h 207"/>
              <a:gd name="T30" fmla="*/ 6 w 152"/>
              <a:gd name="T31" fmla="*/ 98 h 207"/>
              <a:gd name="T32" fmla="*/ 12 w 152"/>
              <a:gd name="T33" fmla="*/ 131 h 207"/>
              <a:gd name="T34" fmla="*/ 20 w 152"/>
              <a:gd name="T35" fmla="*/ 143 h 207"/>
              <a:gd name="T36" fmla="*/ 21 w 152"/>
              <a:gd name="T37" fmla="*/ 152 h 207"/>
              <a:gd name="T38" fmla="*/ 22 w 152"/>
              <a:gd name="T39" fmla="*/ 181 h 207"/>
              <a:gd name="T40" fmla="*/ 26 w 152"/>
              <a:gd name="T41" fmla="*/ 181 h 207"/>
              <a:gd name="T42" fmla="*/ 43 w 152"/>
              <a:gd name="T43" fmla="*/ 181 h 207"/>
              <a:gd name="T44" fmla="*/ 28 w 152"/>
              <a:gd name="T45" fmla="*/ 203 h 207"/>
              <a:gd name="T46" fmla="*/ 40 w 152"/>
              <a:gd name="T47" fmla="*/ 203 h 207"/>
              <a:gd name="T48" fmla="*/ 75 w 152"/>
              <a:gd name="T49" fmla="*/ 201 h 207"/>
              <a:gd name="T50" fmla="*/ 77 w 152"/>
              <a:gd name="T51" fmla="*/ 195 h 207"/>
              <a:gd name="T52" fmla="*/ 77 w 152"/>
              <a:gd name="T53" fmla="*/ 190 h 207"/>
              <a:gd name="T54" fmla="*/ 75 w 152"/>
              <a:gd name="T55" fmla="*/ 179 h 207"/>
              <a:gd name="T56" fmla="*/ 83 w 152"/>
              <a:gd name="T57" fmla="*/ 173 h 207"/>
              <a:gd name="T58" fmla="*/ 81 w 152"/>
              <a:gd name="T59" fmla="*/ 168 h 207"/>
              <a:gd name="T60" fmla="*/ 81 w 152"/>
              <a:gd name="T61" fmla="*/ 167 h 207"/>
              <a:gd name="T62" fmla="*/ 85 w 152"/>
              <a:gd name="T63" fmla="*/ 154 h 207"/>
              <a:gd name="T64" fmla="*/ 89 w 152"/>
              <a:gd name="T65" fmla="*/ 149 h 207"/>
              <a:gd name="T66" fmla="*/ 93 w 152"/>
              <a:gd name="T67" fmla="*/ 146 h 207"/>
              <a:gd name="T68" fmla="*/ 100 w 152"/>
              <a:gd name="T69" fmla="*/ 130 h 207"/>
              <a:gd name="T70" fmla="*/ 103 w 152"/>
              <a:gd name="T71" fmla="*/ 128 h 207"/>
              <a:gd name="T72" fmla="*/ 99 w 152"/>
              <a:gd name="T73" fmla="*/ 111 h 207"/>
              <a:gd name="T74" fmla="*/ 112 w 152"/>
              <a:gd name="T75" fmla="*/ 100 h 207"/>
              <a:gd name="T76" fmla="*/ 110 w 152"/>
              <a:gd name="T77" fmla="*/ 85 h 207"/>
              <a:gd name="T78" fmla="*/ 125 w 152"/>
              <a:gd name="T79" fmla="*/ 68 h 207"/>
              <a:gd name="T80" fmla="*/ 131 w 152"/>
              <a:gd name="T81" fmla="*/ 70 h 207"/>
              <a:gd name="T82" fmla="*/ 142 w 152"/>
              <a:gd name="T83" fmla="*/ 64 h 207"/>
              <a:gd name="T84" fmla="*/ 142 w 152"/>
              <a:gd name="T85" fmla="*/ 64 h 207"/>
              <a:gd name="T86" fmla="*/ 148 w 152"/>
              <a:gd name="T87" fmla="*/ 60 h 207"/>
              <a:gd name="T88" fmla="*/ 148 w 152"/>
              <a:gd name="T89" fmla="*/ 53 h 207"/>
              <a:gd name="T90" fmla="*/ 150 w 152"/>
              <a:gd name="T91" fmla="*/ 51 h 207"/>
              <a:gd name="T92" fmla="*/ 152 w 152"/>
              <a:gd name="T93" fmla="*/ 48 h 207"/>
              <a:gd name="T94" fmla="*/ 138 w 152"/>
              <a:gd name="T95" fmla="*/ 26 h 207"/>
              <a:gd name="T96" fmla="*/ 132 w 152"/>
              <a:gd name="T97" fmla="*/ 1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2"/>
          <p:cNvSpPr>
            <a:spLocks/>
          </p:cNvSpPr>
          <p:nvPr/>
        </p:nvSpPr>
        <p:spPr bwMode="auto">
          <a:xfrm>
            <a:off x="7762631" y="4828381"/>
            <a:ext cx="530225" cy="650875"/>
          </a:xfrm>
          <a:custGeom>
            <a:avLst/>
            <a:gdLst>
              <a:gd name="T0" fmla="*/ 73 w 141"/>
              <a:gd name="T1" fmla="*/ 8 h 173"/>
              <a:gd name="T2" fmla="*/ 60 w 141"/>
              <a:gd name="T3" fmla="*/ 20 h 173"/>
              <a:gd name="T4" fmla="*/ 59 w 141"/>
              <a:gd name="T5" fmla="*/ 21 h 173"/>
              <a:gd name="T6" fmla="*/ 51 w 141"/>
              <a:gd name="T7" fmla="*/ 21 h 173"/>
              <a:gd name="T8" fmla="*/ 35 w 141"/>
              <a:gd name="T9" fmla="*/ 31 h 173"/>
              <a:gd name="T10" fmla="*/ 40 w 141"/>
              <a:gd name="T11" fmla="*/ 34 h 173"/>
              <a:gd name="T12" fmla="*/ 37 w 141"/>
              <a:gd name="T13" fmla="*/ 47 h 173"/>
              <a:gd name="T14" fmla="*/ 23 w 141"/>
              <a:gd name="T15" fmla="*/ 59 h 173"/>
              <a:gd name="T16" fmla="*/ 24 w 141"/>
              <a:gd name="T17" fmla="*/ 68 h 173"/>
              <a:gd name="T18" fmla="*/ 27 w 141"/>
              <a:gd name="T19" fmla="*/ 77 h 173"/>
              <a:gd name="T20" fmla="*/ 18 w 141"/>
              <a:gd name="T21" fmla="*/ 93 h 173"/>
              <a:gd name="T22" fmla="*/ 18 w 141"/>
              <a:gd name="T23" fmla="*/ 94 h 173"/>
              <a:gd name="T24" fmla="*/ 12 w 141"/>
              <a:gd name="T25" fmla="*/ 101 h 173"/>
              <a:gd name="T26" fmla="*/ 7 w 141"/>
              <a:gd name="T27" fmla="*/ 106 h 173"/>
              <a:gd name="T28" fmla="*/ 7 w 141"/>
              <a:gd name="T29" fmla="*/ 122 h 173"/>
              <a:gd name="T30" fmla="*/ 2 w 141"/>
              <a:gd name="T31" fmla="*/ 126 h 173"/>
              <a:gd name="T32" fmla="*/ 0 w 141"/>
              <a:gd name="T33" fmla="*/ 128 h 173"/>
              <a:gd name="T34" fmla="*/ 3 w 141"/>
              <a:gd name="T35" fmla="*/ 137 h 173"/>
              <a:gd name="T36" fmla="*/ 26 w 141"/>
              <a:gd name="T37" fmla="*/ 137 h 173"/>
              <a:gd name="T38" fmla="*/ 35 w 141"/>
              <a:gd name="T39" fmla="*/ 146 h 173"/>
              <a:gd name="T40" fmla="*/ 35 w 141"/>
              <a:gd name="T41" fmla="*/ 147 h 173"/>
              <a:gd name="T42" fmla="*/ 51 w 141"/>
              <a:gd name="T43" fmla="*/ 172 h 173"/>
              <a:gd name="T44" fmla="*/ 56 w 141"/>
              <a:gd name="T45" fmla="*/ 161 h 173"/>
              <a:gd name="T46" fmla="*/ 68 w 141"/>
              <a:gd name="T47" fmla="*/ 169 h 173"/>
              <a:gd name="T48" fmla="*/ 76 w 141"/>
              <a:gd name="T49" fmla="*/ 146 h 173"/>
              <a:gd name="T50" fmla="*/ 78 w 141"/>
              <a:gd name="T51" fmla="*/ 146 h 173"/>
              <a:gd name="T52" fmla="*/ 85 w 141"/>
              <a:gd name="T53" fmla="*/ 141 h 173"/>
              <a:gd name="T54" fmla="*/ 85 w 141"/>
              <a:gd name="T55" fmla="*/ 139 h 173"/>
              <a:gd name="T56" fmla="*/ 97 w 141"/>
              <a:gd name="T57" fmla="*/ 139 h 173"/>
              <a:gd name="T58" fmla="*/ 103 w 141"/>
              <a:gd name="T59" fmla="*/ 112 h 173"/>
              <a:gd name="T60" fmla="*/ 114 w 141"/>
              <a:gd name="T61" fmla="*/ 110 h 173"/>
              <a:gd name="T62" fmla="*/ 109 w 141"/>
              <a:gd name="T63" fmla="*/ 105 h 173"/>
              <a:gd name="T64" fmla="*/ 117 w 141"/>
              <a:gd name="T65" fmla="*/ 98 h 173"/>
              <a:gd name="T66" fmla="*/ 123 w 141"/>
              <a:gd name="T67" fmla="*/ 100 h 173"/>
              <a:gd name="T68" fmla="*/ 119 w 141"/>
              <a:gd name="T69" fmla="*/ 92 h 173"/>
              <a:gd name="T70" fmla="*/ 123 w 141"/>
              <a:gd name="T71" fmla="*/ 90 h 173"/>
              <a:gd name="T72" fmla="*/ 118 w 141"/>
              <a:gd name="T73" fmla="*/ 79 h 173"/>
              <a:gd name="T74" fmla="*/ 119 w 141"/>
              <a:gd name="T75" fmla="*/ 78 h 173"/>
              <a:gd name="T76" fmla="*/ 131 w 141"/>
              <a:gd name="T77" fmla="*/ 68 h 173"/>
              <a:gd name="T78" fmla="*/ 121 w 141"/>
              <a:gd name="T79" fmla="*/ 55 h 173"/>
              <a:gd name="T80" fmla="*/ 133 w 141"/>
              <a:gd name="T81" fmla="*/ 50 h 173"/>
              <a:gd name="T82" fmla="*/ 139 w 141"/>
              <a:gd name="T83" fmla="*/ 43 h 173"/>
              <a:gd name="T84" fmla="*/ 135 w 141"/>
              <a:gd name="T85" fmla="*/ 34 h 173"/>
              <a:gd name="T86" fmla="*/ 135 w 141"/>
              <a:gd name="T87" fmla="*/ 33 h 173"/>
              <a:gd name="T88" fmla="*/ 135 w 141"/>
              <a:gd name="T89" fmla="*/ 30 h 173"/>
              <a:gd name="T90" fmla="*/ 133 w 141"/>
              <a:gd name="T91" fmla="*/ 30 h 173"/>
              <a:gd name="T92" fmla="*/ 117 w 141"/>
              <a:gd name="T93" fmla="*/ 28 h 173"/>
              <a:gd name="T94" fmla="*/ 117 w 141"/>
              <a:gd name="T95" fmla="*/ 28 h 173"/>
              <a:gd name="T96" fmla="*/ 113 w 141"/>
              <a:gd name="T97" fmla="*/ 23 h 173"/>
              <a:gd name="T98" fmla="*/ 93 w 141"/>
              <a:gd name="T99" fmla="*/ 31 h 173"/>
              <a:gd name="T100" fmla="*/ 85 w 141"/>
              <a:gd name="T101" fmla="*/ 16 h 173"/>
              <a:gd name="T102" fmla="*/ 73 w 141"/>
              <a:gd name="T103" fmla="*/ 1 h 173"/>
              <a:gd name="T104" fmla="*/ 73 w 141"/>
              <a:gd name="T105" fmla="*/ 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23"/>
          <p:cNvSpPr>
            <a:spLocks/>
          </p:cNvSpPr>
          <p:nvPr/>
        </p:nvSpPr>
        <p:spPr bwMode="auto">
          <a:xfrm>
            <a:off x="7995994" y="4423569"/>
            <a:ext cx="458788" cy="525463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24"/>
          <p:cNvSpPr>
            <a:spLocks/>
          </p:cNvSpPr>
          <p:nvPr/>
        </p:nvSpPr>
        <p:spPr bwMode="auto">
          <a:xfrm>
            <a:off x="7556256" y="3967956"/>
            <a:ext cx="574675" cy="703263"/>
          </a:xfrm>
          <a:custGeom>
            <a:avLst/>
            <a:gdLst>
              <a:gd name="T0" fmla="*/ 96 w 153"/>
              <a:gd name="T1" fmla="*/ 53 h 187"/>
              <a:gd name="T2" fmla="*/ 85 w 153"/>
              <a:gd name="T3" fmla="*/ 28 h 187"/>
              <a:gd name="T4" fmla="*/ 55 w 153"/>
              <a:gd name="T5" fmla="*/ 17 h 187"/>
              <a:gd name="T6" fmla="*/ 37 w 153"/>
              <a:gd name="T7" fmla="*/ 0 h 187"/>
              <a:gd name="T8" fmla="*/ 48 w 153"/>
              <a:gd name="T9" fmla="*/ 17 h 187"/>
              <a:gd name="T10" fmla="*/ 49 w 153"/>
              <a:gd name="T11" fmla="*/ 19 h 187"/>
              <a:gd name="T12" fmla="*/ 36 w 153"/>
              <a:gd name="T13" fmla="*/ 36 h 187"/>
              <a:gd name="T14" fmla="*/ 19 w 153"/>
              <a:gd name="T15" fmla="*/ 23 h 187"/>
              <a:gd name="T16" fmla="*/ 23 w 153"/>
              <a:gd name="T17" fmla="*/ 35 h 187"/>
              <a:gd name="T18" fmla="*/ 23 w 153"/>
              <a:gd name="T19" fmla="*/ 36 h 187"/>
              <a:gd name="T20" fmla="*/ 22 w 153"/>
              <a:gd name="T21" fmla="*/ 41 h 187"/>
              <a:gd name="T22" fmla="*/ 14 w 153"/>
              <a:gd name="T23" fmla="*/ 44 h 187"/>
              <a:gd name="T24" fmla="*/ 11 w 153"/>
              <a:gd name="T25" fmla="*/ 51 h 187"/>
              <a:gd name="T26" fmla="*/ 8 w 153"/>
              <a:gd name="T27" fmla="*/ 63 h 187"/>
              <a:gd name="T28" fmla="*/ 8 w 153"/>
              <a:gd name="T29" fmla="*/ 63 h 187"/>
              <a:gd name="T30" fmla="*/ 4 w 153"/>
              <a:gd name="T31" fmla="*/ 65 h 187"/>
              <a:gd name="T32" fmla="*/ 14 w 153"/>
              <a:gd name="T33" fmla="*/ 81 h 187"/>
              <a:gd name="T34" fmla="*/ 18 w 153"/>
              <a:gd name="T35" fmla="*/ 81 h 187"/>
              <a:gd name="T36" fmla="*/ 35 w 153"/>
              <a:gd name="T37" fmla="*/ 89 h 187"/>
              <a:gd name="T38" fmla="*/ 35 w 153"/>
              <a:gd name="T39" fmla="*/ 89 h 187"/>
              <a:gd name="T40" fmla="*/ 34 w 153"/>
              <a:gd name="T41" fmla="*/ 100 h 187"/>
              <a:gd name="T42" fmla="*/ 30 w 153"/>
              <a:gd name="T43" fmla="*/ 109 h 187"/>
              <a:gd name="T44" fmla="*/ 25 w 153"/>
              <a:gd name="T45" fmla="*/ 115 h 187"/>
              <a:gd name="T46" fmla="*/ 25 w 153"/>
              <a:gd name="T47" fmla="*/ 115 h 187"/>
              <a:gd name="T48" fmla="*/ 26 w 153"/>
              <a:gd name="T49" fmla="*/ 127 h 187"/>
              <a:gd name="T50" fmla="*/ 38 w 153"/>
              <a:gd name="T51" fmla="*/ 129 h 187"/>
              <a:gd name="T52" fmla="*/ 43 w 153"/>
              <a:gd name="T53" fmla="*/ 134 h 187"/>
              <a:gd name="T54" fmla="*/ 51 w 153"/>
              <a:gd name="T55" fmla="*/ 176 h 187"/>
              <a:gd name="T56" fmla="*/ 49 w 153"/>
              <a:gd name="T57" fmla="*/ 179 h 187"/>
              <a:gd name="T58" fmla="*/ 50 w 153"/>
              <a:gd name="T59" fmla="*/ 182 h 187"/>
              <a:gd name="T60" fmla="*/ 73 w 153"/>
              <a:gd name="T61" fmla="*/ 173 h 187"/>
              <a:gd name="T62" fmla="*/ 78 w 153"/>
              <a:gd name="T63" fmla="*/ 175 h 187"/>
              <a:gd name="T64" fmla="*/ 79 w 153"/>
              <a:gd name="T65" fmla="*/ 175 h 187"/>
              <a:gd name="T66" fmla="*/ 87 w 153"/>
              <a:gd name="T67" fmla="*/ 170 h 187"/>
              <a:gd name="T68" fmla="*/ 110 w 153"/>
              <a:gd name="T69" fmla="*/ 180 h 187"/>
              <a:gd name="T70" fmla="*/ 116 w 153"/>
              <a:gd name="T71" fmla="*/ 184 h 187"/>
              <a:gd name="T72" fmla="*/ 134 w 153"/>
              <a:gd name="T73" fmla="*/ 163 h 187"/>
              <a:gd name="T74" fmla="*/ 130 w 153"/>
              <a:gd name="T75" fmla="*/ 148 h 187"/>
              <a:gd name="T76" fmla="*/ 144 w 153"/>
              <a:gd name="T77" fmla="*/ 149 h 187"/>
              <a:gd name="T78" fmla="*/ 144 w 153"/>
              <a:gd name="T79" fmla="*/ 135 h 187"/>
              <a:gd name="T80" fmla="*/ 153 w 153"/>
              <a:gd name="T81" fmla="*/ 123 h 187"/>
              <a:gd name="T82" fmla="*/ 142 w 153"/>
              <a:gd name="T83" fmla="*/ 111 h 187"/>
              <a:gd name="T84" fmla="*/ 136 w 153"/>
              <a:gd name="T85" fmla="*/ 116 h 187"/>
              <a:gd name="T86" fmla="*/ 135 w 153"/>
              <a:gd name="T87" fmla="*/ 115 h 187"/>
              <a:gd name="T88" fmla="*/ 126 w 153"/>
              <a:gd name="T89" fmla="*/ 107 h 187"/>
              <a:gd name="T90" fmla="*/ 113 w 153"/>
              <a:gd name="T91" fmla="*/ 99 h 187"/>
              <a:gd name="T92" fmla="*/ 110 w 153"/>
              <a:gd name="T93" fmla="*/ 85 h 187"/>
              <a:gd name="T94" fmla="*/ 117 w 153"/>
              <a:gd name="T95" fmla="*/ 64 h 187"/>
              <a:gd name="T96" fmla="*/ 129 w 153"/>
              <a:gd name="T97" fmla="*/ 65 h 187"/>
              <a:gd name="T98" fmla="*/ 130 w 153"/>
              <a:gd name="T99" fmla="*/ 52 h 187"/>
              <a:gd name="T100" fmla="*/ 97 w 153"/>
              <a:gd name="T101" fmla="*/ 54 h 187"/>
              <a:gd name="T102" fmla="*/ 96 w 153"/>
              <a:gd name="T103" fmla="*/ 5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25"/>
          <p:cNvSpPr>
            <a:spLocks/>
          </p:cNvSpPr>
          <p:nvPr/>
        </p:nvSpPr>
        <p:spPr bwMode="auto">
          <a:xfrm>
            <a:off x="7665794" y="3156744"/>
            <a:ext cx="153988" cy="217488"/>
          </a:xfrm>
          <a:custGeom>
            <a:avLst/>
            <a:gdLst>
              <a:gd name="T0" fmla="*/ 24 w 41"/>
              <a:gd name="T1" fmla="*/ 1 h 58"/>
              <a:gd name="T2" fmla="*/ 23 w 41"/>
              <a:gd name="T3" fmla="*/ 0 h 58"/>
              <a:gd name="T4" fmla="*/ 17 w 41"/>
              <a:gd name="T5" fmla="*/ 7 h 58"/>
              <a:gd name="T6" fmla="*/ 15 w 41"/>
              <a:gd name="T7" fmla="*/ 6 h 58"/>
              <a:gd name="T8" fmla="*/ 15 w 41"/>
              <a:gd name="T9" fmla="*/ 6 h 58"/>
              <a:gd name="T10" fmla="*/ 15 w 41"/>
              <a:gd name="T11" fmla="*/ 7 h 58"/>
              <a:gd name="T12" fmla="*/ 12 w 41"/>
              <a:gd name="T13" fmla="*/ 10 h 58"/>
              <a:gd name="T14" fmla="*/ 10 w 41"/>
              <a:gd name="T15" fmla="*/ 11 h 58"/>
              <a:gd name="T16" fmla="*/ 6 w 41"/>
              <a:gd name="T17" fmla="*/ 13 h 58"/>
              <a:gd name="T18" fmla="*/ 5 w 41"/>
              <a:gd name="T19" fmla="*/ 16 h 58"/>
              <a:gd name="T20" fmla="*/ 3 w 41"/>
              <a:gd name="T21" fmla="*/ 25 h 58"/>
              <a:gd name="T22" fmla="*/ 1 w 41"/>
              <a:gd name="T23" fmla="*/ 30 h 58"/>
              <a:gd name="T24" fmla="*/ 1 w 41"/>
              <a:gd name="T25" fmla="*/ 39 h 58"/>
              <a:gd name="T26" fmla="*/ 3 w 41"/>
              <a:gd name="T27" fmla="*/ 51 h 58"/>
              <a:gd name="T28" fmla="*/ 10 w 41"/>
              <a:gd name="T29" fmla="*/ 56 h 58"/>
              <a:gd name="T30" fmla="*/ 19 w 41"/>
              <a:gd name="T31" fmla="*/ 58 h 58"/>
              <a:gd name="T32" fmla="*/ 28 w 41"/>
              <a:gd name="T33" fmla="*/ 55 h 58"/>
              <a:gd name="T34" fmla="*/ 26 w 41"/>
              <a:gd name="T35" fmla="*/ 50 h 58"/>
              <a:gd name="T36" fmla="*/ 26 w 41"/>
              <a:gd name="T37" fmla="*/ 49 h 58"/>
              <a:gd name="T38" fmla="*/ 26 w 41"/>
              <a:gd name="T39" fmla="*/ 49 h 58"/>
              <a:gd name="T40" fmla="*/ 27 w 41"/>
              <a:gd name="T41" fmla="*/ 45 h 58"/>
              <a:gd name="T42" fmla="*/ 27 w 41"/>
              <a:gd name="T43" fmla="*/ 45 h 58"/>
              <a:gd name="T44" fmla="*/ 31 w 41"/>
              <a:gd name="T45" fmla="*/ 37 h 58"/>
              <a:gd name="T46" fmla="*/ 39 w 41"/>
              <a:gd name="T47" fmla="*/ 37 h 58"/>
              <a:gd name="T48" fmla="*/ 41 w 41"/>
              <a:gd name="T49" fmla="*/ 37 h 58"/>
              <a:gd name="T50" fmla="*/ 33 w 41"/>
              <a:gd name="T51" fmla="*/ 24 h 58"/>
              <a:gd name="T52" fmla="*/ 30 w 41"/>
              <a:gd name="T53" fmla="*/ 20 h 58"/>
              <a:gd name="T54" fmla="*/ 27 w 41"/>
              <a:gd name="T55" fmla="*/ 9 h 58"/>
              <a:gd name="T56" fmla="*/ 24 w 41"/>
              <a:gd name="T57" fmla="*/ 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26"/>
          <p:cNvSpPr>
            <a:spLocks/>
          </p:cNvSpPr>
          <p:nvPr/>
        </p:nvSpPr>
        <p:spPr bwMode="auto">
          <a:xfrm>
            <a:off x="7518156" y="3058319"/>
            <a:ext cx="200025" cy="214313"/>
          </a:xfrm>
          <a:custGeom>
            <a:avLst/>
            <a:gdLst>
              <a:gd name="T0" fmla="*/ 26 w 53"/>
              <a:gd name="T1" fmla="*/ 12 h 57"/>
              <a:gd name="T2" fmla="*/ 26 w 53"/>
              <a:gd name="T3" fmla="*/ 13 h 57"/>
              <a:gd name="T4" fmla="*/ 24 w 53"/>
              <a:gd name="T5" fmla="*/ 13 h 57"/>
              <a:gd name="T6" fmla="*/ 19 w 53"/>
              <a:gd name="T7" fmla="*/ 12 h 57"/>
              <a:gd name="T8" fmla="*/ 19 w 53"/>
              <a:gd name="T9" fmla="*/ 14 h 57"/>
              <a:gd name="T10" fmla="*/ 19 w 53"/>
              <a:gd name="T11" fmla="*/ 15 h 57"/>
              <a:gd name="T12" fmla="*/ 18 w 53"/>
              <a:gd name="T13" fmla="*/ 15 h 57"/>
              <a:gd name="T14" fmla="*/ 9 w 53"/>
              <a:gd name="T15" fmla="*/ 19 h 57"/>
              <a:gd name="T16" fmla="*/ 9 w 53"/>
              <a:gd name="T17" fmla="*/ 20 h 57"/>
              <a:gd name="T18" fmla="*/ 12 w 53"/>
              <a:gd name="T19" fmla="*/ 28 h 57"/>
              <a:gd name="T20" fmla="*/ 12 w 53"/>
              <a:gd name="T21" fmla="*/ 29 h 57"/>
              <a:gd name="T22" fmla="*/ 12 w 53"/>
              <a:gd name="T23" fmla="*/ 30 h 57"/>
              <a:gd name="T24" fmla="*/ 2 w 53"/>
              <a:gd name="T25" fmla="*/ 41 h 57"/>
              <a:gd name="T26" fmla="*/ 0 w 53"/>
              <a:gd name="T27" fmla="*/ 45 h 57"/>
              <a:gd name="T28" fmla="*/ 2 w 53"/>
              <a:gd name="T29" fmla="*/ 48 h 57"/>
              <a:gd name="T30" fmla="*/ 7 w 53"/>
              <a:gd name="T31" fmla="*/ 50 h 57"/>
              <a:gd name="T32" fmla="*/ 10 w 53"/>
              <a:gd name="T33" fmla="*/ 50 h 57"/>
              <a:gd name="T34" fmla="*/ 20 w 53"/>
              <a:gd name="T35" fmla="*/ 53 h 57"/>
              <a:gd name="T36" fmla="*/ 24 w 53"/>
              <a:gd name="T37" fmla="*/ 55 h 57"/>
              <a:gd name="T38" fmla="*/ 31 w 53"/>
              <a:gd name="T39" fmla="*/ 57 h 57"/>
              <a:gd name="T40" fmla="*/ 36 w 53"/>
              <a:gd name="T41" fmla="*/ 53 h 57"/>
              <a:gd name="T42" fmla="*/ 39 w 53"/>
              <a:gd name="T43" fmla="*/ 49 h 57"/>
              <a:gd name="T44" fmla="*/ 42 w 53"/>
              <a:gd name="T45" fmla="*/ 42 h 57"/>
              <a:gd name="T46" fmla="*/ 40 w 53"/>
              <a:gd name="T47" fmla="*/ 33 h 57"/>
              <a:gd name="T48" fmla="*/ 43 w 53"/>
              <a:gd name="T49" fmla="*/ 34 h 57"/>
              <a:gd name="T50" fmla="*/ 48 w 53"/>
              <a:gd name="T51" fmla="*/ 34 h 57"/>
              <a:gd name="T52" fmla="*/ 50 w 53"/>
              <a:gd name="T53" fmla="*/ 33 h 57"/>
              <a:gd name="T54" fmla="*/ 51 w 53"/>
              <a:gd name="T55" fmla="*/ 31 h 57"/>
              <a:gd name="T56" fmla="*/ 47 w 53"/>
              <a:gd name="T57" fmla="*/ 19 h 57"/>
              <a:gd name="T58" fmla="*/ 48 w 53"/>
              <a:gd name="T59" fmla="*/ 15 h 57"/>
              <a:gd name="T60" fmla="*/ 53 w 53"/>
              <a:gd name="T61" fmla="*/ 11 h 57"/>
              <a:gd name="T62" fmla="*/ 53 w 53"/>
              <a:gd name="T63" fmla="*/ 11 h 57"/>
              <a:gd name="T64" fmla="*/ 52 w 53"/>
              <a:gd name="T65" fmla="*/ 9 h 57"/>
              <a:gd name="T66" fmla="*/ 43 w 53"/>
              <a:gd name="T67" fmla="*/ 9 h 57"/>
              <a:gd name="T68" fmla="*/ 43 w 53"/>
              <a:gd name="T69" fmla="*/ 9 h 57"/>
              <a:gd name="T70" fmla="*/ 34 w 53"/>
              <a:gd name="T71" fmla="*/ 3 h 57"/>
              <a:gd name="T72" fmla="*/ 24 w 53"/>
              <a:gd name="T73" fmla="*/ 1 h 57"/>
              <a:gd name="T74" fmla="*/ 22 w 53"/>
              <a:gd name="T75" fmla="*/ 1 h 57"/>
              <a:gd name="T76" fmla="*/ 25 w 53"/>
              <a:gd name="T77" fmla="*/ 5 h 57"/>
              <a:gd name="T78" fmla="*/ 26 w 53"/>
              <a:gd name="T79" fmla="*/ 12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7"/>
          <p:cNvSpPr>
            <a:spLocks/>
          </p:cNvSpPr>
          <p:nvPr/>
        </p:nvSpPr>
        <p:spPr bwMode="auto">
          <a:xfrm>
            <a:off x="7856294" y="2634456"/>
            <a:ext cx="706438" cy="673100"/>
          </a:xfrm>
          <a:custGeom>
            <a:avLst/>
            <a:gdLst>
              <a:gd name="T0" fmla="*/ 80 w 188"/>
              <a:gd name="T1" fmla="*/ 37 h 179"/>
              <a:gd name="T2" fmla="*/ 70 w 188"/>
              <a:gd name="T3" fmla="*/ 40 h 179"/>
              <a:gd name="T4" fmla="*/ 58 w 188"/>
              <a:gd name="T5" fmla="*/ 46 h 179"/>
              <a:gd name="T6" fmla="*/ 46 w 188"/>
              <a:gd name="T7" fmla="*/ 56 h 179"/>
              <a:gd name="T8" fmla="*/ 45 w 188"/>
              <a:gd name="T9" fmla="*/ 58 h 179"/>
              <a:gd name="T10" fmla="*/ 34 w 188"/>
              <a:gd name="T11" fmla="*/ 70 h 179"/>
              <a:gd name="T12" fmla="*/ 21 w 188"/>
              <a:gd name="T13" fmla="*/ 69 h 179"/>
              <a:gd name="T14" fmla="*/ 15 w 188"/>
              <a:gd name="T15" fmla="*/ 63 h 179"/>
              <a:gd name="T16" fmla="*/ 17 w 188"/>
              <a:gd name="T17" fmla="*/ 86 h 179"/>
              <a:gd name="T18" fmla="*/ 2 w 188"/>
              <a:gd name="T19" fmla="*/ 110 h 179"/>
              <a:gd name="T20" fmla="*/ 0 w 188"/>
              <a:gd name="T21" fmla="*/ 113 h 179"/>
              <a:gd name="T22" fmla="*/ 16 w 188"/>
              <a:gd name="T23" fmla="*/ 119 h 179"/>
              <a:gd name="T24" fmla="*/ 17 w 188"/>
              <a:gd name="T25" fmla="*/ 120 h 179"/>
              <a:gd name="T26" fmla="*/ 23 w 188"/>
              <a:gd name="T27" fmla="*/ 124 h 179"/>
              <a:gd name="T28" fmla="*/ 24 w 188"/>
              <a:gd name="T29" fmla="*/ 124 h 179"/>
              <a:gd name="T30" fmla="*/ 39 w 188"/>
              <a:gd name="T31" fmla="*/ 136 h 179"/>
              <a:gd name="T32" fmla="*/ 56 w 188"/>
              <a:gd name="T33" fmla="*/ 112 h 179"/>
              <a:gd name="T34" fmla="*/ 61 w 188"/>
              <a:gd name="T35" fmla="*/ 106 h 179"/>
              <a:gd name="T36" fmla="*/ 74 w 188"/>
              <a:gd name="T37" fmla="*/ 101 h 179"/>
              <a:gd name="T38" fmla="*/ 87 w 188"/>
              <a:gd name="T39" fmla="*/ 99 h 179"/>
              <a:gd name="T40" fmla="*/ 94 w 188"/>
              <a:gd name="T41" fmla="*/ 110 h 179"/>
              <a:gd name="T42" fmla="*/ 95 w 188"/>
              <a:gd name="T43" fmla="*/ 119 h 179"/>
              <a:gd name="T44" fmla="*/ 92 w 188"/>
              <a:gd name="T45" fmla="*/ 134 h 179"/>
              <a:gd name="T46" fmla="*/ 92 w 188"/>
              <a:gd name="T47" fmla="*/ 135 h 179"/>
              <a:gd name="T48" fmla="*/ 85 w 188"/>
              <a:gd name="T49" fmla="*/ 156 h 179"/>
              <a:gd name="T50" fmla="*/ 92 w 188"/>
              <a:gd name="T51" fmla="*/ 152 h 179"/>
              <a:gd name="T52" fmla="*/ 97 w 188"/>
              <a:gd name="T53" fmla="*/ 154 h 179"/>
              <a:gd name="T54" fmla="*/ 96 w 188"/>
              <a:gd name="T55" fmla="*/ 160 h 179"/>
              <a:gd name="T56" fmla="*/ 92 w 188"/>
              <a:gd name="T57" fmla="*/ 167 h 179"/>
              <a:gd name="T58" fmla="*/ 89 w 188"/>
              <a:gd name="T59" fmla="*/ 172 h 179"/>
              <a:gd name="T60" fmla="*/ 84 w 188"/>
              <a:gd name="T61" fmla="*/ 173 h 179"/>
              <a:gd name="T62" fmla="*/ 79 w 188"/>
              <a:gd name="T63" fmla="*/ 179 h 179"/>
              <a:gd name="T64" fmla="*/ 99 w 188"/>
              <a:gd name="T65" fmla="*/ 164 h 179"/>
              <a:gd name="T66" fmla="*/ 130 w 188"/>
              <a:gd name="T67" fmla="*/ 133 h 179"/>
              <a:gd name="T68" fmla="*/ 136 w 188"/>
              <a:gd name="T69" fmla="*/ 130 h 179"/>
              <a:gd name="T70" fmla="*/ 152 w 188"/>
              <a:gd name="T71" fmla="*/ 126 h 179"/>
              <a:gd name="T72" fmla="*/ 163 w 188"/>
              <a:gd name="T73" fmla="*/ 104 h 179"/>
              <a:gd name="T74" fmla="*/ 188 w 188"/>
              <a:gd name="T75" fmla="*/ 78 h 179"/>
              <a:gd name="T76" fmla="*/ 182 w 188"/>
              <a:gd name="T77" fmla="*/ 60 h 179"/>
              <a:gd name="T78" fmla="*/ 173 w 188"/>
              <a:gd name="T79" fmla="*/ 58 h 179"/>
              <a:gd name="T80" fmla="*/ 171 w 188"/>
              <a:gd name="T81" fmla="*/ 54 h 179"/>
              <a:gd name="T82" fmla="*/ 158 w 188"/>
              <a:gd name="T83" fmla="*/ 22 h 179"/>
              <a:gd name="T84" fmla="*/ 154 w 188"/>
              <a:gd name="T85" fmla="*/ 6 h 179"/>
              <a:gd name="T86" fmla="*/ 147 w 188"/>
              <a:gd name="T87" fmla="*/ 12 h 179"/>
              <a:gd name="T88" fmla="*/ 134 w 188"/>
              <a:gd name="T89" fmla="*/ 5 h 179"/>
              <a:gd name="T90" fmla="*/ 124 w 188"/>
              <a:gd name="T91" fmla="*/ 6 h 179"/>
              <a:gd name="T92" fmla="*/ 114 w 188"/>
              <a:gd name="T93" fmla="*/ 2 h 179"/>
              <a:gd name="T94" fmla="*/ 114 w 188"/>
              <a:gd name="T95" fmla="*/ 15 h 179"/>
              <a:gd name="T96" fmla="*/ 113 w 188"/>
              <a:gd name="T97" fmla="*/ 16 h 179"/>
              <a:gd name="T98" fmla="*/ 104 w 188"/>
              <a:gd name="T99" fmla="*/ 2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8"/>
          <p:cNvSpPr>
            <a:spLocks/>
          </p:cNvSpPr>
          <p:nvPr/>
        </p:nvSpPr>
        <p:spPr bwMode="auto">
          <a:xfrm>
            <a:off x="8015044" y="2228056"/>
            <a:ext cx="1006475" cy="684213"/>
          </a:xfrm>
          <a:custGeom>
            <a:avLst/>
            <a:gdLst>
              <a:gd name="T0" fmla="*/ 47 w 268"/>
              <a:gd name="T1" fmla="*/ 3 h 182"/>
              <a:gd name="T2" fmla="*/ 36 w 268"/>
              <a:gd name="T3" fmla="*/ 6 h 182"/>
              <a:gd name="T4" fmla="*/ 34 w 268"/>
              <a:gd name="T5" fmla="*/ 10 h 182"/>
              <a:gd name="T6" fmla="*/ 29 w 268"/>
              <a:gd name="T7" fmla="*/ 18 h 182"/>
              <a:gd name="T8" fmla="*/ 21 w 268"/>
              <a:gd name="T9" fmla="*/ 24 h 182"/>
              <a:gd name="T10" fmla="*/ 11 w 268"/>
              <a:gd name="T11" fmla="*/ 17 h 182"/>
              <a:gd name="T12" fmla="*/ 0 w 268"/>
              <a:gd name="T13" fmla="*/ 20 h 182"/>
              <a:gd name="T14" fmla="*/ 16 w 268"/>
              <a:gd name="T15" fmla="*/ 30 h 182"/>
              <a:gd name="T16" fmla="*/ 17 w 268"/>
              <a:gd name="T17" fmla="*/ 32 h 182"/>
              <a:gd name="T18" fmla="*/ 18 w 268"/>
              <a:gd name="T19" fmla="*/ 52 h 182"/>
              <a:gd name="T20" fmla="*/ 30 w 268"/>
              <a:gd name="T21" fmla="*/ 76 h 182"/>
              <a:gd name="T22" fmla="*/ 38 w 268"/>
              <a:gd name="T23" fmla="*/ 68 h 182"/>
              <a:gd name="T24" fmla="*/ 49 w 268"/>
              <a:gd name="T25" fmla="*/ 66 h 182"/>
              <a:gd name="T26" fmla="*/ 49 w 268"/>
              <a:gd name="T27" fmla="*/ 66 h 182"/>
              <a:gd name="T28" fmla="*/ 60 w 268"/>
              <a:gd name="T29" fmla="*/ 78 h 182"/>
              <a:gd name="T30" fmla="*/ 63 w 268"/>
              <a:gd name="T31" fmla="*/ 88 h 182"/>
              <a:gd name="T32" fmla="*/ 62 w 268"/>
              <a:gd name="T33" fmla="*/ 98 h 182"/>
              <a:gd name="T34" fmla="*/ 69 w 268"/>
              <a:gd name="T35" fmla="*/ 107 h 182"/>
              <a:gd name="T36" fmla="*/ 79 w 268"/>
              <a:gd name="T37" fmla="*/ 104 h 182"/>
              <a:gd name="T38" fmla="*/ 84 w 268"/>
              <a:gd name="T39" fmla="*/ 109 h 182"/>
              <a:gd name="T40" fmla="*/ 96 w 268"/>
              <a:gd name="T41" fmla="*/ 114 h 182"/>
              <a:gd name="T42" fmla="*/ 105 w 268"/>
              <a:gd name="T43" fmla="*/ 111 h 182"/>
              <a:gd name="T44" fmla="*/ 110 w 268"/>
              <a:gd name="T45" fmla="*/ 106 h 182"/>
              <a:gd name="T46" fmla="*/ 116 w 268"/>
              <a:gd name="T47" fmla="*/ 121 h 182"/>
              <a:gd name="T48" fmla="*/ 131 w 268"/>
              <a:gd name="T49" fmla="*/ 137 h 182"/>
              <a:gd name="T50" fmla="*/ 134 w 268"/>
              <a:gd name="T51" fmla="*/ 162 h 182"/>
              <a:gd name="T52" fmla="*/ 144 w 268"/>
              <a:gd name="T53" fmla="*/ 166 h 182"/>
              <a:gd name="T54" fmla="*/ 150 w 268"/>
              <a:gd name="T55" fmla="*/ 182 h 182"/>
              <a:gd name="T56" fmla="*/ 186 w 268"/>
              <a:gd name="T57" fmla="*/ 152 h 182"/>
              <a:gd name="T58" fmla="*/ 200 w 268"/>
              <a:gd name="T59" fmla="*/ 136 h 182"/>
              <a:gd name="T60" fmla="*/ 226 w 268"/>
              <a:gd name="T61" fmla="*/ 114 h 182"/>
              <a:gd name="T62" fmla="*/ 236 w 268"/>
              <a:gd name="T63" fmla="*/ 106 h 182"/>
              <a:gd name="T64" fmla="*/ 238 w 268"/>
              <a:gd name="T65" fmla="*/ 85 h 182"/>
              <a:gd name="T66" fmla="*/ 247 w 268"/>
              <a:gd name="T67" fmla="*/ 84 h 182"/>
              <a:gd name="T68" fmla="*/ 262 w 268"/>
              <a:gd name="T69" fmla="*/ 99 h 182"/>
              <a:gd name="T70" fmla="*/ 259 w 268"/>
              <a:gd name="T71" fmla="*/ 88 h 182"/>
              <a:gd name="T72" fmla="*/ 268 w 268"/>
              <a:gd name="T73" fmla="*/ 79 h 182"/>
              <a:gd name="T74" fmla="*/ 263 w 268"/>
              <a:gd name="T75" fmla="*/ 63 h 182"/>
              <a:gd name="T76" fmla="*/ 246 w 268"/>
              <a:gd name="T77" fmla="*/ 55 h 182"/>
              <a:gd name="T78" fmla="*/ 240 w 268"/>
              <a:gd name="T79" fmla="*/ 54 h 182"/>
              <a:gd name="T80" fmla="*/ 234 w 268"/>
              <a:gd name="T81" fmla="*/ 55 h 182"/>
              <a:gd name="T82" fmla="*/ 223 w 268"/>
              <a:gd name="T83" fmla="*/ 55 h 182"/>
              <a:gd name="T84" fmla="*/ 222 w 268"/>
              <a:gd name="T85" fmla="*/ 69 h 182"/>
              <a:gd name="T86" fmla="*/ 208 w 268"/>
              <a:gd name="T87" fmla="*/ 72 h 182"/>
              <a:gd name="T88" fmla="*/ 188 w 268"/>
              <a:gd name="T89" fmla="*/ 54 h 182"/>
              <a:gd name="T90" fmla="*/ 183 w 268"/>
              <a:gd name="T91" fmla="*/ 44 h 182"/>
              <a:gd name="T92" fmla="*/ 184 w 268"/>
              <a:gd name="T93" fmla="*/ 50 h 182"/>
              <a:gd name="T94" fmla="*/ 179 w 268"/>
              <a:gd name="T95" fmla="*/ 60 h 182"/>
              <a:gd name="T96" fmla="*/ 168 w 268"/>
              <a:gd name="T97" fmla="*/ 57 h 182"/>
              <a:gd name="T98" fmla="*/ 166 w 268"/>
              <a:gd name="T99" fmla="*/ 47 h 182"/>
              <a:gd name="T100" fmla="*/ 156 w 268"/>
              <a:gd name="T101" fmla="*/ 43 h 182"/>
              <a:gd name="T102" fmla="*/ 144 w 268"/>
              <a:gd name="T103" fmla="*/ 35 h 182"/>
              <a:gd name="T104" fmla="*/ 128 w 268"/>
              <a:gd name="T105" fmla="*/ 29 h 182"/>
              <a:gd name="T106" fmla="*/ 117 w 268"/>
              <a:gd name="T107" fmla="*/ 34 h 182"/>
              <a:gd name="T108" fmla="*/ 112 w 268"/>
              <a:gd name="T109" fmla="*/ 24 h 182"/>
              <a:gd name="T110" fmla="*/ 98 w 268"/>
              <a:gd name="T111" fmla="*/ 24 h 182"/>
              <a:gd name="T112" fmla="*/ 82 w 268"/>
              <a:gd name="T113" fmla="*/ 27 h 182"/>
              <a:gd name="T114" fmla="*/ 67 w 268"/>
              <a:gd name="T115" fmla="*/ 2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29"/>
          <p:cNvSpPr>
            <a:spLocks/>
          </p:cNvSpPr>
          <p:nvPr/>
        </p:nvSpPr>
        <p:spPr bwMode="auto">
          <a:xfrm>
            <a:off x="7800731" y="1254919"/>
            <a:ext cx="1352550" cy="1233488"/>
          </a:xfrm>
          <a:custGeom>
            <a:avLst/>
            <a:gdLst>
              <a:gd name="T0" fmla="*/ 353 w 360"/>
              <a:gd name="T1" fmla="*/ 153 h 328"/>
              <a:gd name="T2" fmla="*/ 346 w 360"/>
              <a:gd name="T3" fmla="*/ 119 h 328"/>
              <a:gd name="T4" fmla="*/ 314 w 360"/>
              <a:gd name="T5" fmla="*/ 153 h 328"/>
              <a:gd name="T6" fmla="*/ 309 w 360"/>
              <a:gd name="T7" fmla="*/ 162 h 328"/>
              <a:gd name="T8" fmla="*/ 268 w 360"/>
              <a:gd name="T9" fmla="*/ 169 h 328"/>
              <a:gd name="T10" fmla="*/ 259 w 360"/>
              <a:gd name="T11" fmla="*/ 153 h 328"/>
              <a:gd name="T12" fmla="*/ 248 w 360"/>
              <a:gd name="T13" fmla="*/ 142 h 328"/>
              <a:gd name="T14" fmla="*/ 235 w 360"/>
              <a:gd name="T15" fmla="*/ 131 h 328"/>
              <a:gd name="T16" fmla="*/ 168 w 360"/>
              <a:gd name="T17" fmla="*/ 119 h 328"/>
              <a:gd name="T18" fmla="*/ 129 w 360"/>
              <a:gd name="T19" fmla="*/ 57 h 328"/>
              <a:gd name="T20" fmla="*/ 54 w 360"/>
              <a:gd name="T21" fmla="*/ 8 h 328"/>
              <a:gd name="T22" fmla="*/ 4 w 360"/>
              <a:gd name="T23" fmla="*/ 14 h 328"/>
              <a:gd name="T24" fmla="*/ 4 w 360"/>
              <a:gd name="T25" fmla="*/ 21 h 328"/>
              <a:gd name="T26" fmla="*/ 1 w 360"/>
              <a:gd name="T27" fmla="*/ 28 h 328"/>
              <a:gd name="T28" fmla="*/ 5 w 360"/>
              <a:gd name="T29" fmla="*/ 45 h 328"/>
              <a:gd name="T30" fmla="*/ 21 w 360"/>
              <a:gd name="T31" fmla="*/ 37 h 328"/>
              <a:gd name="T32" fmla="*/ 37 w 360"/>
              <a:gd name="T33" fmla="*/ 49 h 328"/>
              <a:gd name="T34" fmla="*/ 60 w 360"/>
              <a:gd name="T35" fmla="*/ 77 h 328"/>
              <a:gd name="T36" fmla="*/ 74 w 360"/>
              <a:gd name="T37" fmla="*/ 66 h 328"/>
              <a:gd name="T38" fmla="*/ 97 w 360"/>
              <a:gd name="T39" fmla="*/ 52 h 328"/>
              <a:gd name="T40" fmla="*/ 115 w 360"/>
              <a:gd name="T41" fmla="*/ 71 h 328"/>
              <a:gd name="T42" fmla="*/ 119 w 360"/>
              <a:gd name="T43" fmla="*/ 100 h 328"/>
              <a:gd name="T44" fmla="*/ 121 w 360"/>
              <a:gd name="T45" fmla="*/ 131 h 328"/>
              <a:gd name="T46" fmla="*/ 116 w 360"/>
              <a:gd name="T47" fmla="*/ 144 h 328"/>
              <a:gd name="T48" fmla="*/ 112 w 360"/>
              <a:gd name="T49" fmla="*/ 149 h 328"/>
              <a:gd name="T50" fmla="*/ 114 w 360"/>
              <a:gd name="T51" fmla="*/ 168 h 328"/>
              <a:gd name="T52" fmla="*/ 109 w 360"/>
              <a:gd name="T53" fmla="*/ 184 h 328"/>
              <a:gd name="T54" fmla="*/ 95 w 360"/>
              <a:gd name="T55" fmla="*/ 181 h 328"/>
              <a:gd name="T56" fmla="*/ 84 w 360"/>
              <a:gd name="T57" fmla="*/ 204 h 328"/>
              <a:gd name="T58" fmla="*/ 68 w 360"/>
              <a:gd name="T59" fmla="*/ 219 h 328"/>
              <a:gd name="T60" fmla="*/ 80 w 360"/>
              <a:gd name="T61" fmla="*/ 236 h 328"/>
              <a:gd name="T62" fmla="*/ 90 w 360"/>
              <a:gd name="T63" fmla="*/ 249 h 328"/>
              <a:gd name="T64" fmla="*/ 109 w 360"/>
              <a:gd name="T65" fmla="*/ 253 h 328"/>
              <a:gd name="T66" fmla="*/ 118 w 360"/>
              <a:gd name="T67" fmla="*/ 272 h 328"/>
              <a:gd name="T68" fmla="*/ 133 w 360"/>
              <a:gd name="T69" fmla="*/ 284 h 328"/>
              <a:gd name="T70" fmla="*/ 154 w 360"/>
              <a:gd name="T71" fmla="*/ 278 h 328"/>
              <a:gd name="T72" fmla="*/ 167 w 360"/>
              <a:gd name="T73" fmla="*/ 275 h 328"/>
              <a:gd name="T74" fmla="*/ 177 w 360"/>
              <a:gd name="T75" fmla="*/ 289 h 328"/>
              <a:gd name="T76" fmla="*/ 180 w 360"/>
              <a:gd name="T77" fmla="*/ 289 h 328"/>
              <a:gd name="T78" fmla="*/ 200 w 360"/>
              <a:gd name="T79" fmla="*/ 283 h 328"/>
              <a:gd name="T80" fmla="*/ 206 w 360"/>
              <a:gd name="T81" fmla="*/ 292 h 328"/>
              <a:gd name="T82" fmla="*/ 211 w 360"/>
              <a:gd name="T83" fmla="*/ 297 h 328"/>
              <a:gd name="T84" fmla="*/ 229 w 360"/>
              <a:gd name="T85" fmla="*/ 308 h 328"/>
              <a:gd name="T86" fmla="*/ 235 w 360"/>
              <a:gd name="T87" fmla="*/ 303 h 328"/>
              <a:gd name="T88" fmla="*/ 243 w 360"/>
              <a:gd name="T89" fmla="*/ 297 h 328"/>
              <a:gd name="T90" fmla="*/ 255 w 360"/>
              <a:gd name="T91" fmla="*/ 315 h 328"/>
              <a:gd name="T92" fmla="*/ 269 w 360"/>
              <a:gd name="T93" fmla="*/ 328 h 328"/>
              <a:gd name="T94" fmla="*/ 278 w 360"/>
              <a:gd name="T95" fmla="*/ 311 h 328"/>
              <a:gd name="T96" fmla="*/ 296 w 360"/>
              <a:gd name="T97" fmla="*/ 301 h 328"/>
              <a:gd name="T98" fmla="*/ 306 w 360"/>
              <a:gd name="T99" fmla="*/ 305 h 328"/>
              <a:gd name="T100" fmla="*/ 315 w 360"/>
              <a:gd name="T101" fmla="*/ 315 h 328"/>
              <a:gd name="T102" fmla="*/ 318 w 360"/>
              <a:gd name="T103" fmla="*/ 288 h 328"/>
              <a:gd name="T104" fmla="*/ 325 w 360"/>
              <a:gd name="T105" fmla="*/ 243 h 328"/>
              <a:gd name="T106" fmla="*/ 336 w 360"/>
              <a:gd name="T107" fmla="*/ 245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30"/>
          <p:cNvSpPr>
            <a:spLocks/>
          </p:cNvSpPr>
          <p:nvPr/>
        </p:nvSpPr>
        <p:spPr bwMode="auto">
          <a:xfrm>
            <a:off x="7534031" y="3461544"/>
            <a:ext cx="814388" cy="511175"/>
          </a:xfrm>
          <a:custGeom>
            <a:avLst/>
            <a:gdLst>
              <a:gd name="T0" fmla="*/ 198 w 217"/>
              <a:gd name="T1" fmla="*/ 4 h 136"/>
              <a:gd name="T2" fmla="*/ 179 w 217"/>
              <a:gd name="T3" fmla="*/ 6 h 136"/>
              <a:gd name="T4" fmla="*/ 135 w 217"/>
              <a:gd name="T5" fmla="*/ 21 h 136"/>
              <a:gd name="T6" fmla="*/ 136 w 217"/>
              <a:gd name="T7" fmla="*/ 30 h 136"/>
              <a:gd name="T8" fmla="*/ 106 w 217"/>
              <a:gd name="T9" fmla="*/ 26 h 136"/>
              <a:gd name="T10" fmla="*/ 84 w 217"/>
              <a:gd name="T11" fmla="*/ 0 h 136"/>
              <a:gd name="T12" fmla="*/ 75 w 217"/>
              <a:gd name="T13" fmla="*/ 10 h 136"/>
              <a:gd name="T14" fmla="*/ 64 w 217"/>
              <a:gd name="T15" fmla="*/ 4 h 136"/>
              <a:gd name="T16" fmla="*/ 59 w 217"/>
              <a:gd name="T17" fmla="*/ 10 h 136"/>
              <a:gd name="T18" fmla="*/ 51 w 217"/>
              <a:gd name="T19" fmla="*/ 12 h 136"/>
              <a:gd name="T20" fmla="*/ 6 w 217"/>
              <a:gd name="T21" fmla="*/ 64 h 136"/>
              <a:gd name="T22" fmla="*/ 11 w 217"/>
              <a:gd name="T23" fmla="*/ 76 h 136"/>
              <a:gd name="T24" fmla="*/ 10 w 217"/>
              <a:gd name="T25" fmla="*/ 76 h 136"/>
              <a:gd name="T26" fmla="*/ 17 w 217"/>
              <a:gd name="T27" fmla="*/ 103 h 136"/>
              <a:gd name="T28" fmla="*/ 0 w 217"/>
              <a:gd name="T29" fmla="*/ 114 h 136"/>
              <a:gd name="T30" fmla="*/ 8 w 217"/>
              <a:gd name="T31" fmla="*/ 122 h 136"/>
              <a:gd name="T32" fmla="*/ 9 w 217"/>
              <a:gd name="T33" fmla="*/ 124 h 136"/>
              <a:gd name="T34" fmla="*/ 32 w 217"/>
              <a:gd name="T35" fmla="*/ 136 h 136"/>
              <a:gd name="T36" fmla="*/ 42 w 217"/>
              <a:gd name="T37" fmla="*/ 126 h 136"/>
              <a:gd name="T38" fmla="*/ 57 w 217"/>
              <a:gd name="T39" fmla="*/ 119 h 136"/>
              <a:gd name="T40" fmla="*/ 59 w 217"/>
              <a:gd name="T41" fmla="*/ 121 h 136"/>
              <a:gd name="T42" fmla="*/ 59 w 217"/>
              <a:gd name="T43" fmla="*/ 122 h 136"/>
              <a:gd name="T44" fmla="*/ 74 w 217"/>
              <a:gd name="T45" fmla="*/ 132 h 136"/>
              <a:gd name="T46" fmla="*/ 92 w 217"/>
              <a:gd name="T47" fmla="*/ 126 h 136"/>
              <a:gd name="T48" fmla="*/ 106 w 217"/>
              <a:gd name="T49" fmla="*/ 125 h 136"/>
              <a:gd name="T50" fmla="*/ 108 w 217"/>
              <a:gd name="T51" fmla="*/ 124 h 136"/>
              <a:gd name="T52" fmla="*/ 119 w 217"/>
              <a:gd name="T53" fmla="*/ 110 h 136"/>
              <a:gd name="T54" fmla="*/ 125 w 217"/>
              <a:gd name="T55" fmla="*/ 106 h 136"/>
              <a:gd name="T56" fmla="*/ 126 w 217"/>
              <a:gd name="T57" fmla="*/ 107 h 136"/>
              <a:gd name="T58" fmla="*/ 129 w 217"/>
              <a:gd name="T59" fmla="*/ 108 h 136"/>
              <a:gd name="T60" fmla="*/ 134 w 217"/>
              <a:gd name="T61" fmla="*/ 88 h 136"/>
              <a:gd name="T62" fmla="*/ 140 w 217"/>
              <a:gd name="T63" fmla="*/ 86 h 136"/>
              <a:gd name="T64" fmla="*/ 148 w 217"/>
              <a:gd name="T65" fmla="*/ 69 h 136"/>
              <a:gd name="T66" fmla="*/ 151 w 217"/>
              <a:gd name="T67" fmla="*/ 60 h 136"/>
              <a:gd name="T68" fmla="*/ 161 w 217"/>
              <a:gd name="T69" fmla="*/ 56 h 136"/>
              <a:gd name="T70" fmla="*/ 161 w 217"/>
              <a:gd name="T71" fmla="*/ 54 h 136"/>
              <a:gd name="T72" fmla="*/ 169 w 217"/>
              <a:gd name="T73" fmla="*/ 48 h 136"/>
              <a:gd name="T74" fmla="*/ 164 w 217"/>
              <a:gd name="T75" fmla="*/ 47 h 136"/>
              <a:gd name="T76" fmla="*/ 164 w 217"/>
              <a:gd name="T77" fmla="*/ 44 h 136"/>
              <a:gd name="T78" fmla="*/ 166 w 217"/>
              <a:gd name="T79" fmla="*/ 43 h 136"/>
              <a:gd name="T80" fmla="*/ 176 w 217"/>
              <a:gd name="T81" fmla="*/ 38 h 136"/>
              <a:gd name="T82" fmla="*/ 202 w 217"/>
              <a:gd name="T83" fmla="*/ 20 h 136"/>
              <a:gd name="T84" fmla="*/ 214 w 217"/>
              <a:gd name="T85" fmla="*/ 24 h 136"/>
              <a:gd name="T86" fmla="*/ 212 w 217"/>
              <a:gd name="T87" fmla="*/ 14 h 136"/>
              <a:gd name="T88" fmla="*/ 212 w 217"/>
              <a:gd name="T89" fmla="*/ 14 h 136"/>
              <a:gd name="T90" fmla="*/ 216 w 217"/>
              <a:gd name="T91" fmla="*/ 6 h 136"/>
              <a:gd name="T92" fmla="*/ 213 w 217"/>
              <a:gd name="T93" fmla="*/ 7 h 136"/>
              <a:gd name="T94" fmla="*/ 204 w 217"/>
              <a:gd name="T95" fmla="*/ 8 h 136"/>
              <a:gd name="T96" fmla="*/ 202 w 217"/>
              <a:gd name="T97" fmla="*/ 8 h 136"/>
              <a:gd name="T98" fmla="*/ 202 w 217"/>
              <a:gd name="T99" fmla="*/ 6 h 136"/>
              <a:gd name="T100" fmla="*/ 198 w 217"/>
              <a:gd name="T101" fmla="*/ 4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31"/>
          <p:cNvSpPr>
            <a:spLocks/>
          </p:cNvSpPr>
          <p:nvPr/>
        </p:nvSpPr>
        <p:spPr bwMode="auto">
          <a:xfrm>
            <a:off x="8296031" y="4306094"/>
            <a:ext cx="128588" cy="117475"/>
          </a:xfrm>
          <a:custGeom>
            <a:avLst/>
            <a:gdLst>
              <a:gd name="T0" fmla="*/ 31 w 34"/>
              <a:gd name="T1" fmla="*/ 17 h 31"/>
              <a:gd name="T2" fmla="*/ 34 w 34"/>
              <a:gd name="T3" fmla="*/ 13 h 31"/>
              <a:gd name="T4" fmla="*/ 34 w 34"/>
              <a:gd name="T5" fmla="*/ 13 h 31"/>
              <a:gd name="T6" fmla="*/ 34 w 34"/>
              <a:gd name="T7" fmla="*/ 13 h 31"/>
              <a:gd name="T8" fmla="*/ 34 w 34"/>
              <a:gd name="T9" fmla="*/ 13 h 31"/>
              <a:gd name="T10" fmla="*/ 24 w 34"/>
              <a:gd name="T11" fmla="*/ 5 h 31"/>
              <a:gd name="T12" fmla="*/ 11 w 34"/>
              <a:gd name="T13" fmla="*/ 1 h 31"/>
              <a:gd name="T14" fmla="*/ 7 w 34"/>
              <a:gd name="T15" fmla="*/ 2 h 31"/>
              <a:gd name="T16" fmla="*/ 7 w 34"/>
              <a:gd name="T17" fmla="*/ 11 h 31"/>
              <a:gd name="T18" fmla="*/ 2 w 34"/>
              <a:gd name="T19" fmla="*/ 19 h 31"/>
              <a:gd name="T20" fmla="*/ 0 w 34"/>
              <a:gd name="T21" fmla="*/ 21 h 31"/>
              <a:gd name="T22" fmla="*/ 4 w 34"/>
              <a:gd name="T23" fmla="*/ 25 h 31"/>
              <a:gd name="T24" fmla="*/ 5 w 34"/>
              <a:gd name="T25" fmla="*/ 25 h 31"/>
              <a:gd name="T26" fmla="*/ 6 w 34"/>
              <a:gd name="T27" fmla="*/ 29 h 31"/>
              <a:gd name="T28" fmla="*/ 11 w 34"/>
              <a:gd name="T29" fmla="*/ 31 h 31"/>
              <a:gd name="T30" fmla="*/ 17 w 34"/>
              <a:gd name="T31" fmla="*/ 28 h 31"/>
              <a:gd name="T32" fmla="*/ 26 w 34"/>
              <a:gd name="T33" fmla="*/ 30 h 31"/>
              <a:gd name="T34" fmla="*/ 26 w 34"/>
              <a:gd name="T35" fmla="*/ 27 h 31"/>
              <a:gd name="T36" fmla="*/ 31 w 34"/>
              <a:gd name="T37" fmla="*/ 1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32"/>
          <p:cNvSpPr>
            <a:spLocks/>
          </p:cNvSpPr>
          <p:nvPr/>
        </p:nvSpPr>
        <p:spPr bwMode="auto">
          <a:xfrm>
            <a:off x="7699131" y="3877469"/>
            <a:ext cx="709613" cy="549275"/>
          </a:xfrm>
          <a:custGeom>
            <a:avLst/>
            <a:gdLst>
              <a:gd name="T0" fmla="*/ 120 w 189"/>
              <a:gd name="T1" fmla="*/ 23 h 146"/>
              <a:gd name="T2" fmla="*/ 85 w 189"/>
              <a:gd name="T3" fmla="*/ 9 h 146"/>
              <a:gd name="T4" fmla="*/ 85 w 189"/>
              <a:gd name="T5" fmla="*/ 1 h 146"/>
              <a:gd name="T6" fmla="*/ 82 w 189"/>
              <a:gd name="T7" fmla="*/ 0 h 146"/>
              <a:gd name="T8" fmla="*/ 66 w 189"/>
              <a:gd name="T9" fmla="*/ 16 h 146"/>
              <a:gd name="T10" fmla="*/ 58 w 189"/>
              <a:gd name="T11" fmla="*/ 24 h 146"/>
              <a:gd name="T12" fmla="*/ 48 w 189"/>
              <a:gd name="T13" fmla="*/ 19 h 146"/>
              <a:gd name="T14" fmla="*/ 31 w 189"/>
              <a:gd name="T15" fmla="*/ 25 h 146"/>
              <a:gd name="T16" fmla="*/ 10 w 189"/>
              <a:gd name="T17" fmla="*/ 11 h 146"/>
              <a:gd name="T18" fmla="*/ 2 w 189"/>
              <a:gd name="T19" fmla="*/ 17 h 146"/>
              <a:gd name="T20" fmla="*/ 2 w 189"/>
              <a:gd name="T21" fmla="*/ 18 h 146"/>
              <a:gd name="T22" fmla="*/ 0 w 189"/>
              <a:gd name="T23" fmla="*/ 20 h 146"/>
              <a:gd name="T24" fmla="*/ 4 w 189"/>
              <a:gd name="T25" fmla="*/ 21 h 146"/>
              <a:gd name="T26" fmla="*/ 5 w 189"/>
              <a:gd name="T27" fmla="*/ 21 h 146"/>
              <a:gd name="T28" fmla="*/ 34 w 189"/>
              <a:gd name="T29" fmla="*/ 43 h 146"/>
              <a:gd name="T30" fmla="*/ 62 w 189"/>
              <a:gd name="T31" fmla="*/ 75 h 146"/>
              <a:gd name="T32" fmla="*/ 90 w 189"/>
              <a:gd name="T33" fmla="*/ 72 h 146"/>
              <a:gd name="T34" fmla="*/ 91 w 189"/>
              <a:gd name="T35" fmla="*/ 71 h 146"/>
              <a:gd name="T36" fmla="*/ 99 w 189"/>
              <a:gd name="T37" fmla="*/ 73 h 146"/>
              <a:gd name="T38" fmla="*/ 100 w 189"/>
              <a:gd name="T39" fmla="*/ 75 h 146"/>
              <a:gd name="T40" fmla="*/ 93 w 189"/>
              <a:gd name="T41" fmla="*/ 93 h 146"/>
              <a:gd name="T42" fmla="*/ 84 w 189"/>
              <a:gd name="T43" fmla="*/ 93 h 146"/>
              <a:gd name="T44" fmla="*/ 74 w 189"/>
              <a:gd name="T45" fmla="*/ 117 h 146"/>
              <a:gd name="T46" fmla="*/ 89 w 189"/>
              <a:gd name="T47" fmla="*/ 127 h 146"/>
              <a:gd name="T48" fmla="*/ 93 w 189"/>
              <a:gd name="T49" fmla="*/ 133 h 146"/>
              <a:gd name="T50" fmla="*/ 100 w 189"/>
              <a:gd name="T51" fmla="*/ 133 h 146"/>
              <a:gd name="T52" fmla="*/ 115 w 189"/>
              <a:gd name="T53" fmla="*/ 139 h 146"/>
              <a:gd name="T54" fmla="*/ 118 w 189"/>
              <a:gd name="T55" fmla="*/ 143 h 146"/>
              <a:gd name="T56" fmla="*/ 132 w 189"/>
              <a:gd name="T57" fmla="*/ 144 h 146"/>
              <a:gd name="T58" fmla="*/ 152 w 189"/>
              <a:gd name="T59" fmla="*/ 143 h 146"/>
              <a:gd name="T60" fmla="*/ 159 w 189"/>
              <a:gd name="T61" fmla="*/ 139 h 146"/>
              <a:gd name="T62" fmla="*/ 158 w 189"/>
              <a:gd name="T63" fmla="*/ 131 h 146"/>
              <a:gd name="T64" fmla="*/ 162 w 189"/>
              <a:gd name="T65" fmla="*/ 119 h 146"/>
              <a:gd name="T66" fmla="*/ 170 w 189"/>
              <a:gd name="T67" fmla="*/ 111 h 146"/>
              <a:gd name="T68" fmla="*/ 186 w 189"/>
              <a:gd name="T69" fmla="*/ 111 h 146"/>
              <a:gd name="T70" fmla="*/ 181 w 189"/>
              <a:gd name="T71" fmla="*/ 98 h 146"/>
              <a:gd name="T72" fmla="*/ 174 w 189"/>
              <a:gd name="T73" fmla="*/ 97 h 146"/>
              <a:gd name="T74" fmla="*/ 174 w 189"/>
              <a:gd name="T75" fmla="*/ 97 h 146"/>
              <a:gd name="T76" fmla="*/ 156 w 189"/>
              <a:gd name="T77" fmla="*/ 86 h 146"/>
              <a:gd name="T78" fmla="*/ 147 w 189"/>
              <a:gd name="T79" fmla="*/ 83 h 146"/>
              <a:gd name="T80" fmla="*/ 132 w 189"/>
              <a:gd name="T81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33"/>
          <p:cNvSpPr>
            <a:spLocks/>
          </p:cNvSpPr>
          <p:nvPr/>
        </p:nvSpPr>
        <p:spPr bwMode="auto">
          <a:xfrm>
            <a:off x="7327656" y="2829719"/>
            <a:ext cx="660400" cy="942975"/>
          </a:xfrm>
          <a:custGeom>
            <a:avLst/>
            <a:gdLst>
              <a:gd name="T0" fmla="*/ 158 w 176"/>
              <a:gd name="T1" fmla="*/ 74 h 251"/>
              <a:gd name="T2" fmla="*/ 140 w 176"/>
              <a:gd name="T3" fmla="*/ 69 h 251"/>
              <a:gd name="T4" fmla="*/ 139 w 176"/>
              <a:gd name="T5" fmla="*/ 52 h 251"/>
              <a:gd name="T6" fmla="*/ 134 w 176"/>
              <a:gd name="T7" fmla="*/ 46 h 251"/>
              <a:gd name="T8" fmla="*/ 117 w 176"/>
              <a:gd name="T9" fmla="*/ 38 h 251"/>
              <a:gd name="T10" fmla="*/ 117 w 176"/>
              <a:gd name="T11" fmla="*/ 24 h 251"/>
              <a:gd name="T12" fmla="*/ 113 w 176"/>
              <a:gd name="T13" fmla="*/ 20 h 251"/>
              <a:gd name="T14" fmla="*/ 105 w 176"/>
              <a:gd name="T15" fmla="*/ 15 h 251"/>
              <a:gd name="T16" fmla="*/ 100 w 176"/>
              <a:gd name="T17" fmla="*/ 0 h 251"/>
              <a:gd name="T18" fmla="*/ 89 w 176"/>
              <a:gd name="T19" fmla="*/ 8 h 251"/>
              <a:gd name="T20" fmla="*/ 78 w 176"/>
              <a:gd name="T21" fmla="*/ 24 h 251"/>
              <a:gd name="T22" fmla="*/ 71 w 176"/>
              <a:gd name="T23" fmla="*/ 33 h 251"/>
              <a:gd name="T24" fmla="*/ 59 w 176"/>
              <a:gd name="T25" fmla="*/ 39 h 251"/>
              <a:gd name="T26" fmla="*/ 45 w 176"/>
              <a:gd name="T27" fmla="*/ 39 h 251"/>
              <a:gd name="T28" fmla="*/ 32 w 176"/>
              <a:gd name="T29" fmla="*/ 50 h 251"/>
              <a:gd name="T30" fmla="*/ 24 w 176"/>
              <a:gd name="T31" fmla="*/ 45 h 251"/>
              <a:gd name="T32" fmla="*/ 17 w 176"/>
              <a:gd name="T33" fmla="*/ 32 h 251"/>
              <a:gd name="T34" fmla="*/ 8 w 176"/>
              <a:gd name="T35" fmla="*/ 48 h 251"/>
              <a:gd name="T36" fmla="*/ 7 w 176"/>
              <a:gd name="T37" fmla="*/ 48 h 251"/>
              <a:gd name="T38" fmla="*/ 15 w 176"/>
              <a:gd name="T39" fmla="*/ 84 h 251"/>
              <a:gd name="T40" fmla="*/ 18 w 176"/>
              <a:gd name="T41" fmla="*/ 94 h 251"/>
              <a:gd name="T42" fmla="*/ 6 w 176"/>
              <a:gd name="T43" fmla="*/ 100 h 251"/>
              <a:gd name="T44" fmla="*/ 24 w 176"/>
              <a:gd name="T45" fmla="*/ 120 h 251"/>
              <a:gd name="T46" fmla="*/ 24 w 176"/>
              <a:gd name="T47" fmla="*/ 120 h 251"/>
              <a:gd name="T48" fmla="*/ 19 w 176"/>
              <a:gd name="T49" fmla="*/ 140 h 251"/>
              <a:gd name="T50" fmla="*/ 8 w 176"/>
              <a:gd name="T51" fmla="*/ 147 h 251"/>
              <a:gd name="T52" fmla="*/ 18 w 176"/>
              <a:gd name="T53" fmla="*/ 179 h 251"/>
              <a:gd name="T54" fmla="*/ 24 w 176"/>
              <a:gd name="T55" fmla="*/ 189 h 251"/>
              <a:gd name="T56" fmla="*/ 16 w 176"/>
              <a:gd name="T57" fmla="*/ 208 h 251"/>
              <a:gd name="T58" fmla="*/ 10 w 176"/>
              <a:gd name="T59" fmla="*/ 225 h 251"/>
              <a:gd name="T60" fmla="*/ 11 w 176"/>
              <a:gd name="T61" fmla="*/ 238 h 251"/>
              <a:gd name="T62" fmla="*/ 13 w 176"/>
              <a:gd name="T63" fmla="*/ 241 h 251"/>
              <a:gd name="T64" fmla="*/ 14 w 176"/>
              <a:gd name="T65" fmla="*/ 244 h 251"/>
              <a:gd name="T66" fmla="*/ 14 w 176"/>
              <a:gd name="T67" fmla="*/ 244 h 251"/>
              <a:gd name="T68" fmla="*/ 47 w 176"/>
              <a:gd name="T69" fmla="*/ 248 h 251"/>
              <a:gd name="T70" fmla="*/ 56 w 176"/>
              <a:gd name="T71" fmla="*/ 232 h 251"/>
              <a:gd name="T72" fmla="*/ 104 w 176"/>
              <a:gd name="T73" fmla="*/ 176 h 251"/>
              <a:gd name="T74" fmla="*/ 125 w 176"/>
              <a:gd name="T75" fmla="*/ 164 h 251"/>
              <a:gd name="T76" fmla="*/ 117 w 176"/>
              <a:gd name="T77" fmla="*/ 156 h 251"/>
              <a:gd name="T78" fmla="*/ 115 w 176"/>
              <a:gd name="T79" fmla="*/ 147 h 251"/>
              <a:gd name="T80" fmla="*/ 87 w 176"/>
              <a:gd name="T81" fmla="*/ 119 h 251"/>
              <a:gd name="T82" fmla="*/ 61 w 176"/>
              <a:gd name="T83" fmla="*/ 114 h 251"/>
              <a:gd name="T84" fmla="*/ 51 w 176"/>
              <a:gd name="T85" fmla="*/ 100 h 251"/>
              <a:gd name="T86" fmla="*/ 67 w 176"/>
              <a:gd name="T87" fmla="*/ 74 h 251"/>
              <a:gd name="T88" fmla="*/ 71 w 176"/>
              <a:gd name="T89" fmla="*/ 61 h 251"/>
              <a:gd name="T90" fmla="*/ 104 w 176"/>
              <a:gd name="T91" fmla="*/ 67 h 251"/>
              <a:gd name="T92" fmla="*/ 101 w 176"/>
              <a:gd name="T93" fmla="*/ 80 h 251"/>
              <a:gd name="T94" fmla="*/ 120 w 176"/>
              <a:gd name="T95" fmla="*/ 95 h 251"/>
              <a:gd name="T96" fmla="*/ 150 w 176"/>
              <a:gd name="T97" fmla="*/ 122 h 251"/>
              <a:gd name="T98" fmla="*/ 166 w 176"/>
              <a:gd name="T99" fmla="*/ 102 h 251"/>
              <a:gd name="T100" fmla="*/ 168 w 176"/>
              <a:gd name="T101" fmla="*/ 92 h 251"/>
              <a:gd name="T102" fmla="*/ 175 w 176"/>
              <a:gd name="T103" fmla="*/ 87 h 251"/>
              <a:gd name="T104" fmla="*/ 163 w 176"/>
              <a:gd name="T105" fmla="*/ 78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34"/>
          <p:cNvSpPr>
            <a:spLocks/>
          </p:cNvSpPr>
          <p:nvPr/>
        </p:nvSpPr>
        <p:spPr bwMode="auto">
          <a:xfrm>
            <a:off x="7022856" y="3734594"/>
            <a:ext cx="698500" cy="688975"/>
          </a:xfrm>
          <a:custGeom>
            <a:avLst/>
            <a:gdLst>
              <a:gd name="T0" fmla="*/ 41 w 186"/>
              <a:gd name="T1" fmla="*/ 60 h 183"/>
              <a:gd name="T2" fmla="*/ 2 w 186"/>
              <a:gd name="T3" fmla="*/ 81 h 183"/>
              <a:gd name="T4" fmla="*/ 15 w 186"/>
              <a:gd name="T5" fmla="*/ 111 h 183"/>
              <a:gd name="T6" fmla="*/ 16 w 186"/>
              <a:gd name="T7" fmla="*/ 111 h 183"/>
              <a:gd name="T8" fmla="*/ 34 w 186"/>
              <a:gd name="T9" fmla="*/ 143 h 183"/>
              <a:gd name="T10" fmla="*/ 44 w 186"/>
              <a:gd name="T11" fmla="*/ 145 h 183"/>
              <a:gd name="T12" fmla="*/ 53 w 186"/>
              <a:gd name="T13" fmla="*/ 150 h 183"/>
              <a:gd name="T14" fmla="*/ 106 w 186"/>
              <a:gd name="T15" fmla="*/ 155 h 183"/>
              <a:gd name="T16" fmla="*/ 109 w 186"/>
              <a:gd name="T17" fmla="*/ 173 h 183"/>
              <a:gd name="T18" fmla="*/ 130 w 186"/>
              <a:gd name="T19" fmla="*/ 171 h 183"/>
              <a:gd name="T20" fmla="*/ 142 w 186"/>
              <a:gd name="T21" fmla="*/ 183 h 183"/>
              <a:gd name="T22" fmla="*/ 151 w 186"/>
              <a:gd name="T23" fmla="*/ 174 h 183"/>
              <a:gd name="T24" fmla="*/ 163 w 186"/>
              <a:gd name="T25" fmla="*/ 175 h 183"/>
              <a:gd name="T26" fmla="*/ 174 w 186"/>
              <a:gd name="T27" fmla="*/ 165 h 183"/>
              <a:gd name="T28" fmla="*/ 172 w 186"/>
              <a:gd name="T29" fmla="*/ 163 h 183"/>
              <a:gd name="T30" fmla="*/ 173 w 186"/>
              <a:gd name="T31" fmla="*/ 153 h 183"/>
              <a:gd name="T32" fmla="*/ 152 w 186"/>
              <a:gd name="T33" fmla="*/ 147 h 183"/>
              <a:gd name="T34" fmla="*/ 142 w 186"/>
              <a:gd name="T35" fmla="*/ 131 h 183"/>
              <a:gd name="T36" fmla="*/ 138 w 186"/>
              <a:gd name="T37" fmla="*/ 118 h 183"/>
              <a:gd name="T38" fmla="*/ 149 w 186"/>
              <a:gd name="T39" fmla="*/ 113 h 183"/>
              <a:gd name="T40" fmla="*/ 156 w 186"/>
              <a:gd name="T41" fmla="*/ 102 h 183"/>
              <a:gd name="T42" fmla="*/ 160 w 186"/>
              <a:gd name="T43" fmla="*/ 98 h 183"/>
              <a:gd name="T44" fmla="*/ 160 w 186"/>
              <a:gd name="T45" fmla="*/ 81 h 183"/>
              <a:gd name="T46" fmla="*/ 170 w 186"/>
              <a:gd name="T47" fmla="*/ 83 h 183"/>
              <a:gd name="T48" fmla="*/ 171 w 186"/>
              <a:gd name="T49" fmla="*/ 84 h 183"/>
              <a:gd name="T50" fmla="*/ 186 w 186"/>
              <a:gd name="T51" fmla="*/ 81 h 183"/>
              <a:gd name="T52" fmla="*/ 169 w 186"/>
              <a:gd name="T53" fmla="*/ 68 h 183"/>
              <a:gd name="T54" fmla="*/ 152 w 186"/>
              <a:gd name="T55" fmla="*/ 63 h 183"/>
              <a:gd name="T56" fmla="*/ 152 w 186"/>
              <a:gd name="T57" fmla="*/ 63 h 183"/>
              <a:gd name="T58" fmla="*/ 131 w 186"/>
              <a:gd name="T59" fmla="*/ 48 h 183"/>
              <a:gd name="T60" fmla="*/ 148 w 186"/>
              <a:gd name="T61" fmla="*/ 29 h 183"/>
              <a:gd name="T62" fmla="*/ 142 w 186"/>
              <a:gd name="T63" fmla="*/ 9 h 183"/>
              <a:gd name="T64" fmla="*/ 114 w 186"/>
              <a:gd name="T65" fmla="*/ 14 h 183"/>
              <a:gd name="T66" fmla="*/ 101 w 186"/>
              <a:gd name="T67" fmla="*/ 7 h 183"/>
              <a:gd name="T68" fmla="*/ 96 w 186"/>
              <a:gd name="T69" fmla="*/ 5 h 183"/>
              <a:gd name="T70" fmla="*/ 95 w 186"/>
              <a:gd name="T71" fmla="*/ 3 h 183"/>
              <a:gd name="T72" fmla="*/ 95 w 186"/>
              <a:gd name="T73" fmla="*/ 3 h 183"/>
              <a:gd name="T74" fmla="*/ 94 w 186"/>
              <a:gd name="T75" fmla="*/ 1 h 183"/>
              <a:gd name="T76" fmla="*/ 94 w 186"/>
              <a:gd name="T77" fmla="*/ 0 h 183"/>
              <a:gd name="T78" fmla="*/ 93 w 186"/>
              <a:gd name="T79" fmla="*/ 11 h 183"/>
              <a:gd name="T80" fmla="*/ 92 w 186"/>
              <a:gd name="T81" fmla="*/ 18 h 183"/>
              <a:gd name="T82" fmla="*/ 93 w 186"/>
              <a:gd name="T83" fmla="*/ 34 h 183"/>
              <a:gd name="T84" fmla="*/ 92 w 186"/>
              <a:gd name="T85" fmla="*/ 35 h 183"/>
              <a:gd name="T86" fmla="*/ 87 w 186"/>
              <a:gd name="T87" fmla="*/ 48 h 183"/>
              <a:gd name="T88" fmla="*/ 67 w 186"/>
              <a:gd name="T89" fmla="*/ 55 h 183"/>
              <a:gd name="T90" fmla="*/ 42 w 186"/>
              <a:gd name="T91" fmla="*/ 6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35"/>
          <p:cNvSpPr>
            <a:spLocks/>
          </p:cNvSpPr>
          <p:nvPr/>
        </p:nvSpPr>
        <p:spPr bwMode="auto">
          <a:xfrm>
            <a:off x="8334131" y="5204619"/>
            <a:ext cx="198438" cy="481013"/>
          </a:xfrm>
          <a:custGeom>
            <a:avLst/>
            <a:gdLst>
              <a:gd name="T0" fmla="*/ 40 w 53"/>
              <a:gd name="T1" fmla="*/ 0 h 128"/>
              <a:gd name="T2" fmla="*/ 12 w 53"/>
              <a:gd name="T3" fmla="*/ 35 h 128"/>
              <a:gd name="T4" fmla="*/ 0 w 53"/>
              <a:gd name="T5" fmla="*/ 54 h 128"/>
              <a:gd name="T6" fmla="*/ 3 w 53"/>
              <a:gd name="T7" fmla="*/ 76 h 128"/>
              <a:gd name="T8" fmla="*/ 3 w 53"/>
              <a:gd name="T9" fmla="*/ 77 h 128"/>
              <a:gd name="T10" fmla="*/ 3 w 53"/>
              <a:gd name="T11" fmla="*/ 77 h 128"/>
              <a:gd name="T12" fmla="*/ 1 w 53"/>
              <a:gd name="T13" fmla="*/ 92 h 128"/>
              <a:gd name="T14" fmla="*/ 2 w 53"/>
              <a:gd name="T15" fmla="*/ 101 h 128"/>
              <a:gd name="T16" fmla="*/ 18 w 53"/>
              <a:gd name="T17" fmla="*/ 112 h 128"/>
              <a:gd name="T18" fmla="*/ 18 w 53"/>
              <a:gd name="T19" fmla="*/ 112 h 128"/>
              <a:gd name="T20" fmla="*/ 19 w 53"/>
              <a:gd name="T21" fmla="*/ 112 h 128"/>
              <a:gd name="T22" fmla="*/ 19 w 53"/>
              <a:gd name="T23" fmla="*/ 113 h 128"/>
              <a:gd name="T24" fmla="*/ 19 w 53"/>
              <a:gd name="T25" fmla="*/ 113 h 128"/>
              <a:gd name="T26" fmla="*/ 25 w 53"/>
              <a:gd name="T27" fmla="*/ 124 h 128"/>
              <a:gd name="T28" fmla="*/ 31 w 53"/>
              <a:gd name="T29" fmla="*/ 128 h 128"/>
              <a:gd name="T30" fmla="*/ 33 w 53"/>
              <a:gd name="T31" fmla="*/ 102 h 128"/>
              <a:gd name="T32" fmla="*/ 33 w 53"/>
              <a:gd name="T33" fmla="*/ 101 h 128"/>
              <a:gd name="T34" fmla="*/ 45 w 53"/>
              <a:gd name="T35" fmla="*/ 73 h 128"/>
              <a:gd name="T36" fmla="*/ 49 w 53"/>
              <a:gd name="T37" fmla="*/ 40 h 128"/>
              <a:gd name="T38" fmla="*/ 49 w 53"/>
              <a:gd name="T39" fmla="*/ 39 h 128"/>
              <a:gd name="T40" fmla="*/ 49 w 53"/>
              <a:gd name="T41" fmla="*/ 39 h 128"/>
              <a:gd name="T42" fmla="*/ 53 w 53"/>
              <a:gd name="T43" fmla="*/ 30 h 128"/>
              <a:gd name="T44" fmla="*/ 50 w 53"/>
              <a:gd name="T45" fmla="*/ 22 h 128"/>
              <a:gd name="T46" fmla="*/ 50 w 53"/>
              <a:gd name="T47" fmla="*/ 22 h 128"/>
              <a:gd name="T48" fmla="*/ 49 w 53"/>
              <a:gd name="T49" fmla="*/ 22 h 128"/>
              <a:gd name="T50" fmla="*/ 49 w 53"/>
              <a:gd name="T51" fmla="*/ 12 h 128"/>
              <a:gd name="T52" fmla="*/ 49 w 53"/>
              <a:gd name="T53" fmla="*/ 11 h 128"/>
              <a:gd name="T54" fmla="*/ 49 w 53"/>
              <a:gd name="T55" fmla="*/ 11 h 128"/>
              <a:gd name="T56" fmla="*/ 51 w 53"/>
              <a:gd name="T57" fmla="*/ 8 h 128"/>
              <a:gd name="T58" fmla="*/ 53 w 53"/>
              <a:gd name="T59" fmla="*/ 6 h 128"/>
              <a:gd name="T60" fmla="*/ 40 w 53"/>
              <a:gd name="T6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36"/>
          <p:cNvSpPr>
            <a:spLocks/>
          </p:cNvSpPr>
          <p:nvPr/>
        </p:nvSpPr>
        <p:spPr bwMode="auto">
          <a:xfrm>
            <a:off x="6864106" y="6057106"/>
            <a:ext cx="309563" cy="263525"/>
          </a:xfrm>
          <a:custGeom>
            <a:avLst/>
            <a:gdLst>
              <a:gd name="T0" fmla="*/ 37 w 82"/>
              <a:gd name="T1" fmla="*/ 7 h 70"/>
              <a:gd name="T2" fmla="*/ 36 w 82"/>
              <a:gd name="T3" fmla="*/ 9 h 70"/>
              <a:gd name="T4" fmla="*/ 36 w 82"/>
              <a:gd name="T5" fmla="*/ 9 h 70"/>
              <a:gd name="T6" fmla="*/ 35 w 82"/>
              <a:gd name="T7" fmla="*/ 10 h 70"/>
              <a:gd name="T8" fmla="*/ 19 w 82"/>
              <a:gd name="T9" fmla="*/ 14 h 70"/>
              <a:gd name="T10" fmla="*/ 20 w 82"/>
              <a:gd name="T11" fmla="*/ 16 h 70"/>
              <a:gd name="T12" fmla="*/ 25 w 82"/>
              <a:gd name="T13" fmla="*/ 22 h 70"/>
              <a:gd name="T14" fmla="*/ 23 w 82"/>
              <a:gd name="T15" fmla="*/ 23 h 70"/>
              <a:gd name="T16" fmla="*/ 16 w 82"/>
              <a:gd name="T17" fmla="*/ 27 h 70"/>
              <a:gd name="T18" fmla="*/ 4 w 82"/>
              <a:gd name="T19" fmla="*/ 36 h 70"/>
              <a:gd name="T20" fmla="*/ 6 w 82"/>
              <a:gd name="T21" fmla="*/ 63 h 70"/>
              <a:gd name="T22" fmla="*/ 18 w 82"/>
              <a:gd name="T23" fmla="*/ 64 h 70"/>
              <a:gd name="T24" fmla="*/ 19 w 82"/>
              <a:gd name="T25" fmla="*/ 64 h 70"/>
              <a:gd name="T26" fmla="*/ 19 w 82"/>
              <a:gd name="T27" fmla="*/ 64 h 70"/>
              <a:gd name="T28" fmla="*/ 31 w 82"/>
              <a:gd name="T29" fmla="*/ 70 h 70"/>
              <a:gd name="T30" fmla="*/ 44 w 82"/>
              <a:gd name="T31" fmla="*/ 68 h 70"/>
              <a:gd name="T32" fmla="*/ 62 w 82"/>
              <a:gd name="T33" fmla="*/ 53 h 70"/>
              <a:gd name="T34" fmla="*/ 63 w 82"/>
              <a:gd name="T35" fmla="*/ 53 h 70"/>
              <a:gd name="T36" fmla="*/ 64 w 82"/>
              <a:gd name="T37" fmla="*/ 52 h 70"/>
              <a:gd name="T38" fmla="*/ 69 w 82"/>
              <a:gd name="T39" fmla="*/ 50 h 70"/>
              <a:gd name="T40" fmla="*/ 68 w 82"/>
              <a:gd name="T41" fmla="*/ 33 h 70"/>
              <a:gd name="T42" fmla="*/ 68 w 82"/>
              <a:gd name="T43" fmla="*/ 33 h 70"/>
              <a:gd name="T44" fmla="*/ 75 w 82"/>
              <a:gd name="T45" fmla="*/ 22 h 70"/>
              <a:gd name="T46" fmla="*/ 75 w 82"/>
              <a:gd name="T47" fmla="*/ 22 h 70"/>
              <a:gd name="T48" fmla="*/ 75 w 82"/>
              <a:gd name="T49" fmla="*/ 22 h 70"/>
              <a:gd name="T50" fmla="*/ 81 w 82"/>
              <a:gd name="T51" fmla="*/ 17 h 70"/>
              <a:gd name="T52" fmla="*/ 79 w 82"/>
              <a:gd name="T53" fmla="*/ 5 h 70"/>
              <a:gd name="T54" fmla="*/ 74 w 82"/>
              <a:gd name="T55" fmla="*/ 0 h 70"/>
              <a:gd name="T56" fmla="*/ 74 w 82"/>
              <a:gd name="T57" fmla="*/ 6 h 70"/>
              <a:gd name="T58" fmla="*/ 64 w 82"/>
              <a:gd name="T59" fmla="*/ 4 h 70"/>
              <a:gd name="T60" fmla="*/ 59 w 82"/>
              <a:gd name="T61" fmla="*/ 7 h 70"/>
              <a:gd name="T62" fmla="*/ 58 w 82"/>
              <a:gd name="T63" fmla="*/ 7 h 70"/>
              <a:gd name="T64" fmla="*/ 58 w 82"/>
              <a:gd name="T65" fmla="*/ 7 h 70"/>
              <a:gd name="T66" fmla="*/ 37 w 82"/>
              <a:gd name="T67" fmla="*/ 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4" name="矩形 6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5" name="矩形 6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6" name="文本框 11"/>
          <p:cNvSpPr txBox="1"/>
          <p:nvPr/>
        </p:nvSpPr>
        <p:spPr>
          <a:xfrm>
            <a:off x="1272186" y="588449"/>
            <a:ext cx="4945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模板内使用元素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中国地图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3818487" y="508680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8" name="椭圆 6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直接连接符 68"/>
            <p:cNvCxnSpPr>
              <a:stCxn id="6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71" name="椭圆 7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2" name="直接连接符 71"/>
            <p:cNvCxnSpPr>
              <a:stCxn id="7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>
            <a:off x="4370937" y="415343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74" name="椭圆 7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5" name="直接连接符 74"/>
            <p:cNvCxnSpPr>
              <a:stCxn id="7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图文框 7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文本框 9"/>
          <p:cNvSpPr txBox="1"/>
          <p:nvPr/>
        </p:nvSpPr>
        <p:spPr>
          <a:xfrm flipH="1">
            <a:off x="344275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p.s.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02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272186" y="588449"/>
            <a:ext cx="4945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模板内使用元素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——icon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18487" y="508680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370937" y="415343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图文框 16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9"/>
          <p:cNvSpPr txBox="1"/>
          <p:nvPr/>
        </p:nvSpPr>
        <p:spPr>
          <a:xfrm flipH="1">
            <a:off x="344275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p.s.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45"/>
          <p:cNvSpPr>
            <a:spLocks noChangeAspect="1" noEditPoints="1"/>
          </p:cNvSpPr>
          <p:nvPr/>
        </p:nvSpPr>
        <p:spPr bwMode="auto">
          <a:xfrm>
            <a:off x="1123385" y="1914752"/>
            <a:ext cx="673096" cy="1123308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20" name="Freeform 10"/>
          <p:cNvSpPr>
            <a:spLocks noEditPoints="1"/>
          </p:cNvSpPr>
          <p:nvPr/>
        </p:nvSpPr>
        <p:spPr bwMode="auto">
          <a:xfrm>
            <a:off x="2295537" y="2016349"/>
            <a:ext cx="1616287" cy="1021711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327736" y="2016349"/>
            <a:ext cx="825577" cy="1114250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2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2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4" name="Picture 9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937" y="1827384"/>
            <a:ext cx="1399640" cy="139964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02125" y="3599607"/>
            <a:ext cx="1632468" cy="1009287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91085" y="2217069"/>
            <a:ext cx="945470" cy="795439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33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08489" y="3796935"/>
            <a:ext cx="799213" cy="741653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46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7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8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9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763259" y="3862552"/>
            <a:ext cx="702035" cy="918827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51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291896" y="3867848"/>
            <a:ext cx="1040769" cy="804874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145292" y="3792265"/>
            <a:ext cx="872000" cy="980063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66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582757" y="1872177"/>
            <a:ext cx="1015769" cy="1042079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75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452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深蓝色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879" y="4698000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2465" y="4789446"/>
            <a:ext cx="384170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雪青色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2180" y="4698000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黄色 深色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879" y="2924861"/>
            <a:ext cx="384170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:\lo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2180" y="3082092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:\蓝色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3805" y="2936984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:\黄色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2180" y="1305513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:\紫色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3805" y="1305513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:\桃红色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879" y="1305513"/>
            <a:ext cx="383902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矩形 1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矩形 1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6" name="文本框 11"/>
          <p:cNvSpPr txBox="1"/>
          <p:nvPr/>
        </p:nvSpPr>
        <p:spPr>
          <a:xfrm>
            <a:off x="1272185" y="588449"/>
            <a:ext cx="550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模板内使用背景或文字填充图片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850" y="450987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-35879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21" name="椭圆 2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>
              <a:stCxn id="2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4566300" y="357650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24" name="椭圆 2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/>
            <p:cNvCxnSpPr>
              <a:stCxn id="2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图文框 2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文本框 9"/>
          <p:cNvSpPr txBox="1"/>
          <p:nvPr/>
        </p:nvSpPr>
        <p:spPr>
          <a:xfrm flipH="1">
            <a:off x="344275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p.s.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0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86217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621c6e68f799af7f257511b5ad28f8dcf419"/>
</p:tagLst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3758</TotalTime>
  <Words>1738</Words>
  <Application>Microsoft Office PowerPoint</Application>
  <PresentationFormat>宽屏</PresentationFormat>
  <Paragraphs>341</Paragraphs>
  <Slides>29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 Unicode MS</vt:lpstr>
      <vt:lpstr>Louisianne Contour</vt:lpstr>
      <vt:lpstr>Meiryo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137</cp:revision>
  <dcterms:created xsi:type="dcterms:W3CDTF">2014-04-04T06:05:41Z</dcterms:created>
  <dcterms:modified xsi:type="dcterms:W3CDTF">2016-06-28T05:33:29Z</dcterms:modified>
</cp:coreProperties>
</file>